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3145" y="9863162"/>
            <a:ext cx="17564100" cy="66675"/>
          </a:xfrm>
          <a:custGeom>
            <a:avLst/>
            <a:gdLst/>
            <a:ahLst/>
            <a:cxnLst/>
            <a:rect l="l" t="t" r="r" b="b"/>
            <a:pathLst>
              <a:path w="17564100" h="66675">
                <a:moveTo>
                  <a:pt x="17564099" y="66674"/>
                </a:moveTo>
                <a:lnTo>
                  <a:pt x="0" y="66674"/>
                </a:lnTo>
                <a:lnTo>
                  <a:pt x="0" y="0"/>
                </a:lnTo>
                <a:lnTo>
                  <a:pt x="17564099" y="0"/>
                </a:lnTo>
                <a:lnTo>
                  <a:pt x="17564099" y="666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5247" y="9863162"/>
            <a:ext cx="17012285" cy="66675"/>
          </a:xfrm>
          <a:custGeom>
            <a:avLst/>
            <a:gdLst/>
            <a:ahLst/>
            <a:cxnLst/>
            <a:rect l="l" t="t" r="r" b="b"/>
            <a:pathLst>
              <a:path w="17012285" h="66675">
                <a:moveTo>
                  <a:pt x="17011996" y="66674"/>
                </a:moveTo>
                <a:lnTo>
                  <a:pt x="15224738" y="66674"/>
                </a:lnTo>
                <a:lnTo>
                  <a:pt x="15248665" y="0"/>
                </a:lnTo>
                <a:lnTo>
                  <a:pt x="17011996" y="0"/>
                </a:lnTo>
                <a:lnTo>
                  <a:pt x="17011996" y="66674"/>
                </a:lnTo>
                <a:close/>
              </a:path>
              <a:path w="17012285" h="66675">
                <a:moveTo>
                  <a:pt x="3918333" y="66674"/>
                </a:moveTo>
                <a:lnTo>
                  <a:pt x="0" y="66674"/>
                </a:lnTo>
                <a:lnTo>
                  <a:pt x="10408" y="50602"/>
                </a:lnTo>
                <a:lnTo>
                  <a:pt x="22568" y="29945"/>
                </a:lnTo>
                <a:lnTo>
                  <a:pt x="33712" y="9006"/>
                </a:lnTo>
                <a:lnTo>
                  <a:pt x="38018" y="0"/>
                </a:lnTo>
                <a:lnTo>
                  <a:pt x="3944800" y="0"/>
                </a:lnTo>
                <a:lnTo>
                  <a:pt x="3918333" y="66674"/>
                </a:lnTo>
                <a:close/>
              </a:path>
            </a:pathLst>
          </a:custGeom>
          <a:solidFill>
            <a:srgbClr val="FF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452931" y="9863162"/>
            <a:ext cx="7302500" cy="66675"/>
          </a:xfrm>
          <a:custGeom>
            <a:avLst/>
            <a:gdLst/>
            <a:ahLst/>
            <a:cxnLst/>
            <a:rect l="l" t="t" r="r" b="b"/>
            <a:pathLst>
              <a:path w="7302500" h="66675">
                <a:moveTo>
                  <a:pt x="7302310" y="66674"/>
                </a:moveTo>
                <a:lnTo>
                  <a:pt x="0" y="66674"/>
                </a:lnTo>
                <a:lnTo>
                  <a:pt x="64494" y="0"/>
                </a:lnTo>
                <a:lnTo>
                  <a:pt x="7301426" y="0"/>
                </a:lnTo>
                <a:lnTo>
                  <a:pt x="7301971" y="34248"/>
                </a:lnTo>
                <a:lnTo>
                  <a:pt x="7302310" y="66674"/>
                </a:lnTo>
                <a:close/>
              </a:path>
            </a:pathLst>
          </a:custGeom>
          <a:solidFill>
            <a:srgbClr val="F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841190" y="9863162"/>
            <a:ext cx="3677920" cy="66675"/>
          </a:xfrm>
          <a:custGeom>
            <a:avLst/>
            <a:gdLst/>
            <a:ahLst/>
            <a:cxnLst/>
            <a:rect l="l" t="t" r="r" b="b"/>
            <a:pathLst>
              <a:path w="3677920" h="66675">
                <a:moveTo>
                  <a:pt x="3612913" y="66674"/>
                </a:moveTo>
                <a:lnTo>
                  <a:pt x="0" y="66674"/>
                </a:lnTo>
                <a:lnTo>
                  <a:pt x="10843" y="52340"/>
                </a:lnTo>
                <a:lnTo>
                  <a:pt x="39549" y="16208"/>
                </a:lnTo>
                <a:lnTo>
                  <a:pt x="53049" y="0"/>
                </a:lnTo>
                <a:lnTo>
                  <a:pt x="3677434" y="0"/>
                </a:lnTo>
                <a:lnTo>
                  <a:pt x="3612913" y="66674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085726" y="9863162"/>
            <a:ext cx="15841980" cy="66675"/>
          </a:xfrm>
          <a:custGeom>
            <a:avLst/>
            <a:gdLst/>
            <a:ahLst/>
            <a:cxnLst/>
            <a:rect l="l" t="t" r="r" b="b"/>
            <a:pathLst>
              <a:path w="15841980" h="66675">
                <a:moveTo>
                  <a:pt x="2350737" y="66674"/>
                </a:moveTo>
                <a:lnTo>
                  <a:pt x="0" y="66674"/>
                </a:lnTo>
                <a:lnTo>
                  <a:pt x="4373" y="52224"/>
                </a:lnTo>
                <a:lnTo>
                  <a:pt x="11537" y="28756"/>
                </a:lnTo>
                <a:lnTo>
                  <a:pt x="18817" y="5216"/>
                </a:lnTo>
                <a:lnTo>
                  <a:pt x="20458" y="0"/>
                </a:lnTo>
                <a:lnTo>
                  <a:pt x="2416908" y="0"/>
                </a:lnTo>
                <a:lnTo>
                  <a:pt x="2381132" y="35743"/>
                </a:lnTo>
                <a:lnTo>
                  <a:pt x="2350737" y="66674"/>
                </a:lnTo>
                <a:close/>
              </a:path>
              <a:path w="15841980" h="66675">
                <a:moveTo>
                  <a:pt x="15841517" y="66674"/>
                </a:moveTo>
                <a:lnTo>
                  <a:pt x="12579017" y="66674"/>
                </a:lnTo>
                <a:lnTo>
                  <a:pt x="12584626" y="63045"/>
                </a:lnTo>
                <a:lnTo>
                  <a:pt x="12646231" y="29412"/>
                </a:lnTo>
                <a:lnTo>
                  <a:pt x="12707764" y="2172"/>
                </a:lnTo>
                <a:lnTo>
                  <a:pt x="12713638" y="0"/>
                </a:lnTo>
                <a:lnTo>
                  <a:pt x="13806554" y="0"/>
                </a:lnTo>
                <a:lnTo>
                  <a:pt x="15841517" y="326"/>
                </a:lnTo>
                <a:lnTo>
                  <a:pt x="15841517" y="66674"/>
                </a:lnTo>
                <a:close/>
              </a:path>
              <a:path w="15841980" h="66675">
                <a:moveTo>
                  <a:pt x="15841517" y="326"/>
                </a:moveTo>
                <a:lnTo>
                  <a:pt x="13848015" y="326"/>
                </a:lnTo>
                <a:lnTo>
                  <a:pt x="13875397" y="0"/>
                </a:lnTo>
                <a:lnTo>
                  <a:pt x="15841517" y="0"/>
                </a:lnTo>
                <a:lnTo>
                  <a:pt x="15841517" y="326"/>
                </a:lnTo>
                <a:close/>
              </a:path>
            </a:pathLst>
          </a:custGeom>
          <a:solidFill>
            <a:srgbClr val="FD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63145" y="361572"/>
            <a:ext cx="17564100" cy="66675"/>
          </a:xfrm>
          <a:custGeom>
            <a:avLst/>
            <a:gdLst/>
            <a:ahLst/>
            <a:cxnLst/>
            <a:rect l="l" t="t" r="r" b="b"/>
            <a:pathLst>
              <a:path w="17564100" h="66675">
                <a:moveTo>
                  <a:pt x="17564099" y="66675"/>
                </a:moveTo>
                <a:lnTo>
                  <a:pt x="0" y="66675"/>
                </a:lnTo>
                <a:lnTo>
                  <a:pt x="0" y="0"/>
                </a:lnTo>
                <a:lnTo>
                  <a:pt x="17564099" y="0"/>
                </a:lnTo>
                <a:lnTo>
                  <a:pt x="17564099" y="66675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15247" y="361572"/>
            <a:ext cx="17012285" cy="66675"/>
          </a:xfrm>
          <a:custGeom>
            <a:avLst/>
            <a:gdLst/>
            <a:ahLst/>
            <a:cxnLst/>
            <a:rect l="l" t="t" r="r" b="b"/>
            <a:pathLst>
              <a:path w="17012285" h="66675">
                <a:moveTo>
                  <a:pt x="17011996" y="66675"/>
                </a:moveTo>
                <a:lnTo>
                  <a:pt x="15224738" y="66675"/>
                </a:lnTo>
                <a:lnTo>
                  <a:pt x="15248665" y="0"/>
                </a:lnTo>
                <a:lnTo>
                  <a:pt x="17011996" y="0"/>
                </a:lnTo>
                <a:lnTo>
                  <a:pt x="17011996" y="66675"/>
                </a:lnTo>
                <a:close/>
              </a:path>
              <a:path w="17012285" h="66675">
                <a:moveTo>
                  <a:pt x="3918333" y="66675"/>
                </a:moveTo>
                <a:lnTo>
                  <a:pt x="0" y="66675"/>
                </a:lnTo>
                <a:lnTo>
                  <a:pt x="10408" y="50602"/>
                </a:lnTo>
                <a:lnTo>
                  <a:pt x="22568" y="29945"/>
                </a:lnTo>
                <a:lnTo>
                  <a:pt x="33712" y="9006"/>
                </a:lnTo>
                <a:lnTo>
                  <a:pt x="38018" y="0"/>
                </a:lnTo>
                <a:lnTo>
                  <a:pt x="3944800" y="0"/>
                </a:lnTo>
                <a:lnTo>
                  <a:pt x="3918333" y="66675"/>
                </a:lnTo>
                <a:close/>
              </a:path>
            </a:pathLst>
          </a:custGeom>
          <a:solidFill>
            <a:srgbClr val="FF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9452931" y="361572"/>
            <a:ext cx="7302500" cy="66675"/>
          </a:xfrm>
          <a:custGeom>
            <a:avLst/>
            <a:gdLst/>
            <a:ahLst/>
            <a:cxnLst/>
            <a:rect l="l" t="t" r="r" b="b"/>
            <a:pathLst>
              <a:path w="7302500" h="66675">
                <a:moveTo>
                  <a:pt x="7302310" y="66675"/>
                </a:moveTo>
                <a:lnTo>
                  <a:pt x="0" y="66675"/>
                </a:lnTo>
                <a:lnTo>
                  <a:pt x="64494" y="0"/>
                </a:lnTo>
                <a:lnTo>
                  <a:pt x="7301426" y="0"/>
                </a:lnTo>
                <a:lnTo>
                  <a:pt x="7301971" y="34248"/>
                </a:lnTo>
                <a:lnTo>
                  <a:pt x="7302310" y="66675"/>
                </a:lnTo>
                <a:close/>
              </a:path>
            </a:pathLst>
          </a:custGeom>
          <a:solidFill>
            <a:srgbClr val="F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5841190" y="361572"/>
            <a:ext cx="3677920" cy="66675"/>
          </a:xfrm>
          <a:custGeom>
            <a:avLst/>
            <a:gdLst/>
            <a:ahLst/>
            <a:cxnLst/>
            <a:rect l="l" t="t" r="r" b="b"/>
            <a:pathLst>
              <a:path w="3677920" h="66675">
                <a:moveTo>
                  <a:pt x="3612913" y="66675"/>
                </a:moveTo>
                <a:lnTo>
                  <a:pt x="0" y="66675"/>
                </a:lnTo>
                <a:lnTo>
                  <a:pt x="10843" y="52340"/>
                </a:lnTo>
                <a:lnTo>
                  <a:pt x="39549" y="16208"/>
                </a:lnTo>
                <a:lnTo>
                  <a:pt x="53049" y="0"/>
                </a:lnTo>
                <a:lnTo>
                  <a:pt x="3677434" y="0"/>
                </a:lnTo>
                <a:lnTo>
                  <a:pt x="3612913" y="66675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85726" y="361572"/>
            <a:ext cx="15841980" cy="66675"/>
          </a:xfrm>
          <a:custGeom>
            <a:avLst/>
            <a:gdLst/>
            <a:ahLst/>
            <a:cxnLst/>
            <a:rect l="l" t="t" r="r" b="b"/>
            <a:pathLst>
              <a:path w="15841980" h="66675">
                <a:moveTo>
                  <a:pt x="2350737" y="66675"/>
                </a:moveTo>
                <a:lnTo>
                  <a:pt x="0" y="66675"/>
                </a:lnTo>
                <a:lnTo>
                  <a:pt x="4373" y="52224"/>
                </a:lnTo>
                <a:lnTo>
                  <a:pt x="11537" y="28756"/>
                </a:lnTo>
                <a:lnTo>
                  <a:pt x="18817" y="5216"/>
                </a:lnTo>
                <a:lnTo>
                  <a:pt x="20458" y="0"/>
                </a:lnTo>
                <a:lnTo>
                  <a:pt x="2416908" y="0"/>
                </a:lnTo>
                <a:lnTo>
                  <a:pt x="2381132" y="35743"/>
                </a:lnTo>
                <a:lnTo>
                  <a:pt x="2350737" y="66675"/>
                </a:lnTo>
                <a:close/>
              </a:path>
              <a:path w="15841980" h="66675">
                <a:moveTo>
                  <a:pt x="15841517" y="66675"/>
                </a:moveTo>
                <a:lnTo>
                  <a:pt x="12579017" y="66675"/>
                </a:lnTo>
                <a:lnTo>
                  <a:pt x="12584626" y="63045"/>
                </a:lnTo>
                <a:lnTo>
                  <a:pt x="12646231" y="29412"/>
                </a:lnTo>
                <a:lnTo>
                  <a:pt x="12707764" y="2172"/>
                </a:lnTo>
                <a:lnTo>
                  <a:pt x="12713638" y="0"/>
                </a:lnTo>
                <a:lnTo>
                  <a:pt x="13806554" y="0"/>
                </a:lnTo>
                <a:lnTo>
                  <a:pt x="15841517" y="326"/>
                </a:lnTo>
                <a:lnTo>
                  <a:pt x="15841517" y="66675"/>
                </a:lnTo>
                <a:close/>
              </a:path>
              <a:path w="15841980" h="66675">
                <a:moveTo>
                  <a:pt x="15841517" y="326"/>
                </a:moveTo>
                <a:lnTo>
                  <a:pt x="13848015" y="326"/>
                </a:lnTo>
                <a:lnTo>
                  <a:pt x="13875392" y="0"/>
                </a:lnTo>
                <a:lnTo>
                  <a:pt x="15841517" y="0"/>
                </a:lnTo>
                <a:lnTo>
                  <a:pt x="15841517" y="326"/>
                </a:lnTo>
                <a:close/>
              </a:path>
            </a:pathLst>
          </a:custGeom>
          <a:solidFill>
            <a:srgbClr val="FD86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342" y="791536"/>
            <a:ext cx="6932232" cy="376783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42" y="6465652"/>
            <a:ext cx="4684951" cy="310711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9102" y="5364519"/>
            <a:ext cx="4855625" cy="322031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8999" y="791536"/>
            <a:ext cx="7730118" cy="420150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64544" y="5364519"/>
            <a:ext cx="4931100" cy="322031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3205" y="1365317"/>
            <a:ext cx="3257549" cy="244792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912904" y="8099348"/>
            <a:ext cx="1311275" cy="1274445"/>
          </a:xfrm>
          <a:custGeom>
            <a:avLst/>
            <a:gdLst/>
            <a:ahLst/>
            <a:cxnLst/>
            <a:rect l="l" t="t" r="r" b="b"/>
            <a:pathLst>
              <a:path w="1311275" h="1274445">
                <a:moveTo>
                  <a:pt x="214122" y="885926"/>
                </a:moveTo>
                <a:lnTo>
                  <a:pt x="161836" y="793572"/>
                </a:lnTo>
                <a:lnTo>
                  <a:pt x="0" y="885190"/>
                </a:lnTo>
                <a:lnTo>
                  <a:pt x="52285" y="977544"/>
                </a:lnTo>
                <a:lnTo>
                  <a:pt x="214122" y="885926"/>
                </a:lnTo>
                <a:close/>
              </a:path>
              <a:path w="1311275" h="1274445">
                <a:moveTo>
                  <a:pt x="225425" y="1242898"/>
                </a:moveTo>
                <a:lnTo>
                  <a:pt x="207645" y="1138275"/>
                </a:lnTo>
                <a:lnTo>
                  <a:pt x="24307" y="1169428"/>
                </a:lnTo>
                <a:lnTo>
                  <a:pt x="42087" y="1274051"/>
                </a:lnTo>
                <a:lnTo>
                  <a:pt x="225425" y="1242898"/>
                </a:lnTo>
                <a:close/>
              </a:path>
              <a:path w="1311275" h="1274445">
                <a:moveTo>
                  <a:pt x="532561" y="988923"/>
                </a:moveTo>
                <a:lnTo>
                  <a:pt x="398767" y="910704"/>
                </a:lnTo>
                <a:lnTo>
                  <a:pt x="345147" y="1002284"/>
                </a:lnTo>
                <a:lnTo>
                  <a:pt x="479005" y="1080541"/>
                </a:lnTo>
                <a:lnTo>
                  <a:pt x="532561" y="988923"/>
                </a:lnTo>
                <a:close/>
              </a:path>
              <a:path w="1311275" h="1274445">
                <a:moveTo>
                  <a:pt x="578332" y="566775"/>
                </a:moveTo>
                <a:lnTo>
                  <a:pt x="425500" y="498068"/>
                </a:lnTo>
                <a:lnTo>
                  <a:pt x="372795" y="615213"/>
                </a:lnTo>
                <a:lnTo>
                  <a:pt x="525653" y="683933"/>
                </a:lnTo>
                <a:lnTo>
                  <a:pt x="578332" y="566775"/>
                </a:lnTo>
                <a:close/>
              </a:path>
              <a:path w="1311275" h="1274445">
                <a:moveTo>
                  <a:pt x="836561" y="764400"/>
                </a:moveTo>
                <a:lnTo>
                  <a:pt x="656056" y="719683"/>
                </a:lnTo>
                <a:lnTo>
                  <a:pt x="630542" y="822693"/>
                </a:lnTo>
                <a:lnTo>
                  <a:pt x="811047" y="867410"/>
                </a:lnTo>
                <a:lnTo>
                  <a:pt x="836561" y="764400"/>
                </a:lnTo>
                <a:close/>
              </a:path>
              <a:path w="1311275" h="1274445">
                <a:moveTo>
                  <a:pt x="1020318" y="1073708"/>
                </a:moveTo>
                <a:lnTo>
                  <a:pt x="871054" y="962799"/>
                </a:lnTo>
                <a:lnTo>
                  <a:pt x="807758" y="1047991"/>
                </a:lnTo>
                <a:lnTo>
                  <a:pt x="957033" y="1158900"/>
                </a:lnTo>
                <a:lnTo>
                  <a:pt x="1020318" y="1073708"/>
                </a:lnTo>
                <a:close/>
              </a:path>
              <a:path w="1311275" h="1274445">
                <a:moveTo>
                  <a:pt x="1310919" y="92354"/>
                </a:moveTo>
                <a:lnTo>
                  <a:pt x="1258646" y="0"/>
                </a:lnTo>
                <a:lnTo>
                  <a:pt x="1096810" y="91617"/>
                </a:lnTo>
                <a:lnTo>
                  <a:pt x="1149096" y="183972"/>
                </a:lnTo>
                <a:lnTo>
                  <a:pt x="1310919" y="9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7499" y="9305535"/>
            <a:ext cx="124228" cy="23215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2193" y="7520944"/>
            <a:ext cx="2838449" cy="2124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890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3145" y="9863162"/>
            <a:ext cx="17564100" cy="66675"/>
          </a:xfrm>
          <a:custGeom>
            <a:avLst/>
            <a:gdLst/>
            <a:ahLst/>
            <a:cxnLst/>
            <a:rect l="l" t="t" r="r" b="b"/>
            <a:pathLst>
              <a:path w="17564100" h="66675">
                <a:moveTo>
                  <a:pt x="17564099" y="66674"/>
                </a:moveTo>
                <a:lnTo>
                  <a:pt x="0" y="66674"/>
                </a:lnTo>
                <a:lnTo>
                  <a:pt x="0" y="0"/>
                </a:lnTo>
                <a:lnTo>
                  <a:pt x="17564099" y="0"/>
                </a:lnTo>
                <a:lnTo>
                  <a:pt x="17564099" y="66674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5247" y="9863162"/>
            <a:ext cx="17012285" cy="66675"/>
          </a:xfrm>
          <a:custGeom>
            <a:avLst/>
            <a:gdLst/>
            <a:ahLst/>
            <a:cxnLst/>
            <a:rect l="l" t="t" r="r" b="b"/>
            <a:pathLst>
              <a:path w="17012285" h="66675">
                <a:moveTo>
                  <a:pt x="17011996" y="66674"/>
                </a:moveTo>
                <a:lnTo>
                  <a:pt x="15224738" y="66674"/>
                </a:lnTo>
                <a:lnTo>
                  <a:pt x="15248665" y="0"/>
                </a:lnTo>
                <a:lnTo>
                  <a:pt x="17011996" y="0"/>
                </a:lnTo>
                <a:lnTo>
                  <a:pt x="17011996" y="66674"/>
                </a:lnTo>
                <a:close/>
              </a:path>
              <a:path w="17012285" h="66675">
                <a:moveTo>
                  <a:pt x="3918333" y="66674"/>
                </a:moveTo>
                <a:lnTo>
                  <a:pt x="0" y="66674"/>
                </a:lnTo>
                <a:lnTo>
                  <a:pt x="10408" y="50602"/>
                </a:lnTo>
                <a:lnTo>
                  <a:pt x="22568" y="29945"/>
                </a:lnTo>
                <a:lnTo>
                  <a:pt x="33712" y="9006"/>
                </a:lnTo>
                <a:lnTo>
                  <a:pt x="38018" y="0"/>
                </a:lnTo>
                <a:lnTo>
                  <a:pt x="3944800" y="0"/>
                </a:lnTo>
                <a:lnTo>
                  <a:pt x="3918333" y="66674"/>
                </a:lnTo>
                <a:close/>
              </a:path>
            </a:pathLst>
          </a:custGeom>
          <a:solidFill>
            <a:srgbClr val="FFF1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452931" y="9863162"/>
            <a:ext cx="7302500" cy="66675"/>
          </a:xfrm>
          <a:custGeom>
            <a:avLst/>
            <a:gdLst/>
            <a:ahLst/>
            <a:cxnLst/>
            <a:rect l="l" t="t" r="r" b="b"/>
            <a:pathLst>
              <a:path w="7302500" h="66675">
                <a:moveTo>
                  <a:pt x="7302310" y="66674"/>
                </a:moveTo>
                <a:lnTo>
                  <a:pt x="0" y="66674"/>
                </a:lnTo>
                <a:lnTo>
                  <a:pt x="64494" y="0"/>
                </a:lnTo>
                <a:lnTo>
                  <a:pt x="7301426" y="0"/>
                </a:lnTo>
                <a:lnTo>
                  <a:pt x="7301971" y="34248"/>
                </a:lnTo>
                <a:lnTo>
                  <a:pt x="7302310" y="66674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841190" y="9863162"/>
            <a:ext cx="3677920" cy="66675"/>
          </a:xfrm>
          <a:custGeom>
            <a:avLst/>
            <a:gdLst/>
            <a:ahLst/>
            <a:cxnLst/>
            <a:rect l="l" t="t" r="r" b="b"/>
            <a:pathLst>
              <a:path w="3677920" h="66675">
                <a:moveTo>
                  <a:pt x="3612913" y="66674"/>
                </a:moveTo>
                <a:lnTo>
                  <a:pt x="0" y="66674"/>
                </a:lnTo>
                <a:lnTo>
                  <a:pt x="10843" y="52340"/>
                </a:lnTo>
                <a:lnTo>
                  <a:pt x="39549" y="16208"/>
                </a:lnTo>
                <a:lnTo>
                  <a:pt x="53049" y="0"/>
                </a:lnTo>
                <a:lnTo>
                  <a:pt x="3677434" y="0"/>
                </a:lnTo>
                <a:lnTo>
                  <a:pt x="3612913" y="66674"/>
                </a:lnTo>
                <a:close/>
              </a:path>
            </a:pathLst>
          </a:custGeom>
          <a:solidFill>
            <a:srgbClr val="FFAA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085726" y="9863162"/>
            <a:ext cx="15841980" cy="66675"/>
          </a:xfrm>
          <a:custGeom>
            <a:avLst/>
            <a:gdLst/>
            <a:ahLst/>
            <a:cxnLst/>
            <a:rect l="l" t="t" r="r" b="b"/>
            <a:pathLst>
              <a:path w="15841980" h="66675">
                <a:moveTo>
                  <a:pt x="2350737" y="66674"/>
                </a:moveTo>
                <a:lnTo>
                  <a:pt x="0" y="66674"/>
                </a:lnTo>
                <a:lnTo>
                  <a:pt x="4373" y="52224"/>
                </a:lnTo>
                <a:lnTo>
                  <a:pt x="11537" y="28756"/>
                </a:lnTo>
                <a:lnTo>
                  <a:pt x="18817" y="5216"/>
                </a:lnTo>
                <a:lnTo>
                  <a:pt x="20458" y="0"/>
                </a:lnTo>
                <a:lnTo>
                  <a:pt x="2416908" y="0"/>
                </a:lnTo>
                <a:lnTo>
                  <a:pt x="2381132" y="35743"/>
                </a:lnTo>
                <a:lnTo>
                  <a:pt x="2350737" y="66674"/>
                </a:lnTo>
                <a:close/>
              </a:path>
              <a:path w="15841980" h="66675">
                <a:moveTo>
                  <a:pt x="15841517" y="66674"/>
                </a:moveTo>
                <a:lnTo>
                  <a:pt x="12579017" y="66674"/>
                </a:lnTo>
                <a:lnTo>
                  <a:pt x="12584626" y="63045"/>
                </a:lnTo>
                <a:lnTo>
                  <a:pt x="12646231" y="29412"/>
                </a:lnTo>
                <a:lnTo>
                  <a:pt x="12707764" y="2172"/>
                </a:lnTo>
                <a:lnTo>
                  <a:pt x="12713638" y="0"/>
                </a:lnTo>
                <a:lnTo>
                  <a:pt x="13806554" y="0"/>
                </a:lnTo>
                <a:lnTo>
                  <a:pt x="15841517" y="326"/>
                </a:lnTo>
                <a:lnTo>
                  <a:pt x="15841517" y="66674"/>
                </a:lnTo>
                <a:close/>
              </a:path>
              <a:path w="15841980" h="66675">
                <a:moveTo>
                  <a:pt x="15841517" y="326"/>
                </a:moveTo>
                <a:lnTo>
                  <a:pt x="13848015" y="326"/>
                </a:lnTo>
                <a:lnTo>
                  <a:pt x="13875397" y="0"/>
                </a:lnTo>
                <a:lnTo>
                  <a:pt x="15841517" y="0"/>
                </a:lnTo>
                <a:lnTo>
                  <a:pt x="15841517" y="326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63145" y="361572"/>
            <a:ext cx="17564100" cy="66675"/>
          </a:xfrm>
          <a:custGeom>
            <a:avLst/>
            <a:gdLst/>
            <a:ahLst/>
            <a:cxnLst/>
            <a:rect l="l" t="t" r="r" b="b"/>
            <a:pathLst>
              <a:path w="17564100" h="66675">
                <a:moveTo>
                  <a:pt x="17564099" y="66675"/>
                </a:moveTo>
                <a:lnTo>
                  <a:pt x="0" y="66675"/>
                </a:lnTo>
                <a:lnTo>
                  <a:pt x="0" y="0"/>
                </a:lnTo>
                <a:lnTo>
                  <a:pt x="17564099" y="0"/>
                </a:lnTo>
                <a:lnTo>
                  <a:pt x="17564099" y="66675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15247" y="361572"/>
            <a:ext cx="17012285" cy="66675"/>
          </a:xfrm>
          <a:custGeom>
            <a:avLst/>
            <a:gdLst/>
            <a:ahLst/>
            <a:cxnLst/>
            <a:rect l="l" t="t" r="r" b="b"/>
            <a:pathLst>
              <a:path w="17012285" h="66675">
                <a:moveTo>
                  <a:pt x="17011996" y="66675"/>
                </a:moveTo>
                <a:lnTo>
                  <a:pt x="15224738" y="66675"/>
                </a:lnTo>
                <a:lnTo>
                  <a:pt x="15248665" y="0"/>
                </a:lnTo>
                <a:lnTo>
                  <a:pt x="17011996" y="0"/>
                </a:lnTo>
                <a:lnTo>
                  <a:pt x="17011996" y="66675"/>
                </a:lnTo>
                <a:close/>
              </a:path>
              <a:path w="17012285" h="66675">
                <a:moveTo>
                  <a:pt x="3918333" y="66675"/>
                </a:moveTo>
                <a:lnTo>
                  <a:pt x="0" y="66675"/>
                </a:lnTo>
                <a:lnTo>
                  <a:pt x="10408" y="50602"/>
                </a:lnTo>
                <a:lnTo>
                  <a:pt x="22568" y="29945"/>
                </a:lnTo>
                <a:lnTo>
                  <a:pt x="33712" y="9006"/>
                </a:lnTo>
                <a:lnTo>
                  <a:pt x="38018" y="0"/>
                </a:lnTo>
                <a:lnTo>
                  <a:pt x="3944800" y="0"/>
                </a:lnTo>
                <a:lnTo>
                  <a:pt x="3918333" y="66675"/>
                </a:lnTo>
                <a:close/>
              </a:path>
            </a:pathLst>
          </a:custGeom>
          <a:solidFill>
            <a:srgbClr val="FFF1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9452931" y="361572"/>
            <a:ext cx="7302500" cy="66675"/>
          </a:xfrm>
          <a:custGeom>
            <a:avLst/>
            <a:gdLst/>
            <a:ahLst/>
            <a:cxnLst/>
            <a:rect l="l" t="t" r="r" b="b"/>
            <a:pathLst>
              <a:path w="7302500" h="66675">
                <a:moveTo>
                  <a:pt x="7302310" y="66675"/>
                </a:moveTo>
                <a:lnTo>
                  <a:pt x="0" y="66675"/>
                </a:lnTo>
                <a:lnTo>
                  <a:pt x="64494" y="0"/>
                </a:lnTo>
                <a:lnTo>
                  <a:pt x="7301426" y="0"/>
                </a:lnTo>
                <a:lnTo>
                  <a:pt x="7301971" y="34248"/>
                </a:lnTo>
                <a:lnTo>
                  <a:pt x="7302310" y="66675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5841190" y="361572"/>
            <a:ext cx="3677920" cy="66675"/>
          </a:xfrm>
          <a:custGeom>
            <a:avLst/>
            <a:gdLst/>
            <a:ahLst/>
            <a:cxnLst/>
            <a:rect l="l" t="t" r="r" b="b"/>
            <a:pathLst>
              <a:path w="3677920" h="66675">
                <a:moveTo>
                  <a:pt x="3612913" y="66675"/>
                </a:moveTo>
                <a:lnTo>
                  <a:pt x="0" y="66675"/>
                </a:lnTo>
                <a:lnTo>
                  <a:pt x="10843" y="52340"/>
                </a:lnTo>
                <a:lnTo>
                  <a:pt x="39549" y="16208"/>
                </a:lnTo>
                <a:lnTo>
                  <a:pt x="53049" y="0"/>
                </a:lnTo>
                <a:lnTo>
                  <a:pt x="3677434" y="0"/>
                </a:lnTo>
                <a:lnTo>
                  <a:pt x="3612913" y="66675"/>
                </a:lnTo>
                <a:close/>
              </a:path>
            </a:pathLst>
          </a:custGeom>
          <a:solidFill>
            <a:srgbClr val="FFAA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85726" y="361572"/>
            <a:ext cx="15841980" cy="66675"/>
          </a:xfrm>
          <a:custGeom>
            <a:avLst/>
            <a:gdLst/>
            <a:ahLst/>
            <a:cxnLst/>
            <a:rect l="l" t="t" r="r" b="b"/>
            <a:pathLst>
              <a:path w="15841980" h="66675">
                <a:moveTo>
                  <a:pt x="2350737" y="66675"/>
                </a:moveTo>
                <a:lnTo>
                  <a:pt x="0" y="66675"/>
                </a:lnTo>
                <a:lnTo>
                  <a:pt x="4373" y="52224"/>
                </a:lnTo>
                <a:lnTo>
                  <a:pt x="11537" y="28756"/>
                </a:lnTo>
                <a:lnTo>
                  <a:pt x="18817" y="5216"/>
                </a:lnTo>
                <a:lnTo>
                  <a:pt x="20458" y="0"/>
                </a:lnTo>
                <a:lnTo>
                  <a:pt x="2416908" y="0"/>
                </a:lnTo>
                <a:lnTo>
                  <a:pt x="2381132" y="35743"/>
                </a:lnTo>
                <a:lnTo>
                  <a:pt x="2350737" y="66675"/>
                </a:lnTo>
                <a:close/>
              </a:path>
              <a:path w="15841980" h="66675">
                <a:moveTo>
                  <a:pt x="15841517" y="66675"/>
                </a:moveTo>
                <a:lnTo>
                  <a:pt x="12579017" y="66675"/>
                </a:lnTo>
                <a:lnTo>
                  <a:pt x="12584626" y="63045"/>
                </a:lnTo>
                <a:lnTo>
                  <a:pt x="12646231" y="29412"/>
                </a:lnTo>
                <a:lnTo>
                  <a:pt x="12707764" y="2172"/>
                </a:lnTo>
                <a:lnTo>
                  <a:pt x="12713638" y="0"/>
                </a:lnTo>
                <a:lnTo>
                  <a:pt x="13806554" y="0"/>
                </a:lnTo>
                <a:lnTo>
                  <a:pt x="15841517" y="326"/>
                </a:lnTo>
                <a:lnTo>
                  <a:pt x="15841517" y="66675"/>
                </a:lnTo>
                <a:close/>
              </a:path>
              <a:path w="15841980" h="66675">
                <a:moveTo>
                  <a:pt x="15841517" y="326"/>
                </a:moveTo>
                <a:lnTo>
                  <a:pt x="13848015" y="326"/>
                </a:lnTo>
                <a:lnTo>
                  <a:pt x="13875392" y="0"/>
                </a:lnTo>
                <a:lnTo>
                  <a:pt x="15841517" y="0"/>
                </a:lnTo>
                <a:lnTo>
                  <a:pt x="15841517" y="326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1095" y="2860282"/>
            <a:ext cx="8026400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0334" y="4568520"/>
            <a:ext cx="7567330" cy="319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0028" y="361573"/>
            <a:ext cx="17545050" cy="9563100"/>
            <a:chOff x="370028" y="361573"/>
            <a:chExt cx="17545050" cy="9563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028" y="361573"/>
              <a:ext cx="17545051" cy="95631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50497" y="2159254"/>
              <a:ext cx="10584815" cy="5969000"/>
            </a:xfrm>
            <a:custGeom>
              <a:avLst/>
              <a:gdLst/>
              <a:ahLst/>
              <a:cxnLst/>
              <a:rect l="l" t="t" r="r" b="b"/>
              <a:pathLst>
                <a:path w="10584815" h="5969000">
                  <a:moveTo>
                    <a:pt x="10584744" y="5968490"/>
                  </a:moveTo>
                  <a:lnTo>
                    <a:pt x="0" y="5968490"/>
                  </a:lnTo>
                  <a:lnTo>
                    <a:pt x="0" y="0"/>
                  </a:lnTo>
                  <a:lnTo>
                    <a:pt x="10584744" y="0"/>
                  </a:lnTo>
                  <a:lnTo>
                    <a:pt x="10584744" y="5968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56525" y="4487861"/>
              <a:ext cx="7974965" cy="0"/>
            </a:xfrm>
            <a:custGeom>
              <a:avLst/>
              <a:gdLst/>
              <a:ahLst/>
              <a:cxnLst/>
              <a:rect l="l" t="t" r="r" b="b"/>
              <a:pathLst>
                <a:path w="7974965" h="0">
                  <a:moveTo>
                    <a:pt x="0" y="0"/>
                  </a:moveTo>
                  <a:lnTo>
                    <a:pt x="797494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56525" y="5982705"/>
              <a:ext cx="7974965" cy="0"/>
            </a:xfrm>
            <a:custGeom>
              <a:avLst/>
              <a:gdLst/>
              <a:ahLst/>
              <a:cxnLst/>
              <a:rect l="l" t="t" r="r" b="b"/>
              <a:pathLst>
                <a:path w="7974965" h="0">
                  <a:moveTo>
                    <a:pt x="0" y="0"/>
                  </a:moveTo>
                  <a:lnTo>
                    <a:pt x="797494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75277" y="2898382"/>
            <a:ext cx="7137400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冬休み子ども講座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84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dirty="0" spc="-10"/>
              <a:t>お</a:t>
            </a:r>
            <a:r>
              <a:rPr dirty="0" spc="585"/>
              <a:t>ti</a:t>
            </a:r>
            <a:r>
              <a:rPr dirty="0" spc="-55"/>
              <a:t>しづくり教室</a:t>
            </a: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pc="-10"/>
              <a:t>～</a:t>
            </a:r>
            <a:r>
              <a:rPr dirty="0" spc="-35"/>
              <a:t>クリスマスのクッキーを作ろう！</a:t>
            </a:r>
            <a:r>
              <a:rPr dirty="0" spc="-25"/>
              <a:t>～</a:t>
            </a:r>
          </a:p>
          <a:p>
            <a:pPr marL="504190" marR="1657985">
              <a:lnSpc>
                <a:spcPct val="132500"/>
              </a:lnSpc>
              <a:spcBef>
                <a:spcPts val="3240"/>
              </a:spcBef>
              <a:tabLst>
                <a:tab pos="1138555" algn="l"/>
                <a:tab pos="3361054" algn="l"/>
              </a:tabLst>
            </a:pPr>
            <a:r>
              <a:rPr dirty="0" sz="2500" spc="-50" b="0">
                <a:latin typeface="SimSun"/>
                <a:cs typeface="SimSun"/>
              </a:rPr>
              <a:t>と</a:t>
            </a:r>
            <a:r>
              <a:rPr dirty="0" sz="2500" b="0">
                <a:latin typeface="SimSun"/>
                <a:cs typeface="SimSun"/>
              </a:rPr>
              <a:t>	</a:t>
            </a:r>
            <a:r>
              <a:rPr dirty="0" sz="2500" spc="-10" b="0">
                <a:latin typeface="SimSun"/>
                <a:cs typeface="SimSun"/>
              </a:rPr>
              <a:t>き：令和７年１２月２５日（木</a:t>
            </a:r>
            <a:r>
              <a:rPr dirty="0" sz="2500" spc="-50" b="0">
                <a:latin typeface="SimSun"/>
                <a:cs typeface="SimSun"/>
              </a:rPr>
              <a:t>）</a:t>
            </a:r>
            <a:r>
              <a:rPr dirty="0" sz="2500" spc="-10" b="0">
                <a:latin typeface="SimSun"/>
                <a:cs typeface="SimSun"/>
              </a:rPr>
              <a:t>ところ：境公民</a:t>
            </a:r>
            <a:r>
              <a:rPr dirty="0" sz="2500" spc="-50" b="0">
                <a:latin typeface="SimSun"/>
                <a:cs typeface="SimSun"/>
              </a:rPr>
              <a:t>館</a:t>
            </a:r>
            <a:r>
              <a:rPr dirty="0" sz="2500" b="0">
                <a:latin typeface="SimSun"/>
                <a:cs typeface="SimSun"/>
              </a:rPr>
              <a:t>	</a:t>
            </a:r>
            <a:r>
              <a:rPr dirty="0" sz="2500" spc="-10" b="0">
                <a:latin typeface="SimSun"/>
                <a:cs typeface="SimSun"/>
              </a:rPr>
              <a:t>調理</a:t>
            </a:r>
            <a:r>
              <a:rPr dirty="0" sz="2500" spc="-50" b="0">
                <a:latin typeface="SimSun"/>
                <a:cs typeface="SimSun"/>
              </a:rPr>
              <a:t>室</a:t>
            </a:r>
            <a:endParaRPr sz="2500">
              <a:latin typeface="SimSun"/>
              <a:cs typeface="SimSun"/>
            </a:endParaRPr>
          </a:p>
          <a:p>
            <a:pPr marL="504190">
              <a:lnSpc>
                <a:spcPct val="100000"/>
              </a:lnSpc>
              <a:spcBef>
                <a:spcPts val="975"/>
              </a:spcBef>
              <a:tabLst>
                <a:tab pos="1138555" algn="l"/>
              </a:tabLst>
            </a:pPr>
            <a:r>
              <a:rPr dirty="0" sz="2500" spc="-50" b="0">
                <a:latin typeface="SimSun"/>
                <a:cs typeface="SimSun"/>
              </a:rPr>
              <a:t>講</a:t>
            </a:r>
            <a:r>
              <a:rPr dirty="0" sz="2500" b="0">
                <a:latin typeface="SimSun"/>
                <a:cs typeface="SimSun"/>
              </a:rPr>
              <a:t>	</a:t>
            </a:r>
            <a:r>
              <a:rPr dirty="0" sz="2500" spc="-10" b="0">
                <a:latin typeface="SimSun"/>
                <a:cs typeface="SimSun"/>
              </a:rPr>
              <a:t>師</a:t>
            </a:r>
            <a:r>
              <a:rPr dirty="0" sz="2500" spc="195" b="0">
                <a:latin typeface="SimSun"/>
                <a:cs typeface="SimSun"/>
              </a:rPr>
              <a:t>：SIGMA</a:t>
            </a:r>
            <a:r>
              <a:rPr dirty="0" sz="2500" spc="-45" b="0">
                <a:latin typeface="SimSun"/>
                <a:cs typeface="SimSun"/>
              </a:rPr>
              <a:t> </a:t>
            </a:r>
            <a:r>
              <a:rPr dirty="0" sz="2500" spc="-10" b="0">
                <a:latin typeface="SimSun"/>
                <a:cs typeface="SimSun"/>
              </a:rPr>
              <a:t>いろ波カフェ（境一中生徒</a:t>
            </a:r>
            <a:r>
              <a:rPr dirty="0" sz="2500" spc="-465" b="0">
                <a:latin typeface="SimSun"/>
                <a:cs typeface="SimSun"/>
              </a:rPr>
              <a:t>)</a:t>
            </a:r>
            <a:endParaRPr sz="2500">
              <a:latin typeface="SimSun"/>
              <a:cs typeface="SimSu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873848" y="6552594"/>
            <a:ext cx="3056890" cy="3674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950" spc="-15375" b="1">
                <a:latin typeface="Arial"/>
                <a:cs typeface="Arial"/>
              </a:rPr>
              <a:t>0</a:t>
            </a:r>
            <a:r>
              <a:rPr dirty="0" sz="22050" spc="-216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23950" spc="-15335" b="1">
                <a:latin typeface="Arial"/>
                <a:cs typeface="Arial"/>
              </a:rPr>
              <a:t>1</a:t>
            </a:r>
            <a:r>
              <a:rPr dirty="0" sz="22050" spc="-1995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819" y="6521338"/>
            <a:ext cx="4708417" cy="31226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895" y="1924102"/>
            <a:ext cx="6221064" cy="41258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5115" y="6521338"/>
            <a:ext cx="4708417" cy="31226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93541" y="6304623"/>
            <a:ext cx="5035184" cy="33393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819" y="676328"/>
            <a:ext cx="5807800" cy="385180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4330" y="676328"/>
            <a:ext cx="3838574" cy="383857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4859488"/>
            <a:ext cx="1005840" cy="1621790"/>
          </a:xfrm>
          <a:custGeom>
            <a:avLst/>
            <a:gdLst/>
            <a:ahLst/>
            <a:cxnLst/>
            <a:rect l="l" t="t" r="r" b="b"/>
            <a:pathLst>
              <a:path w="1005840" h="1621789">
                <a:moveTo>
                  <a:pt x="115595" y="1621469"/>
                </a:moveTo>
                <a:lnTo>
                  <a:pt x="68131" y="1621457"/>
                </a:lnTo>
                <a:lnTo>
                  <a:pt x="19582" y="1617987"/>
                </a:lnTo>
                <a:lnTo>
                  <a:pt x="0" y="1615193"/>
                </a:lnTo>
                <a:lnTo>
                  <a:pt x="0" y="17274"/>
                </a:lnTo>
                <a:lnTo>
                  <a:pt x="33839" y="8615"/>
                </a:lnTo>
                <a:lnTo>
                  <a:pt x="86257" y="769"/>
                </a:lnTo>
                <a:lnTo>
                  <a:pt x="142888" y="0"/>
                </a:lnTo>
                <a:lnTo>
                  <a:pt x="200862" y="9626"/>
                </a:lnTo>
                <a:lnTo>
                  <a:pt x="257304" y="32971"/>
                </a:lnTo>
                <a:lnTo>
                  <a:pt x="297251" y="64188"/>
                </a:lnTo>
                <a:lnTo>
                  <a:pt x="320198" y="97461"/>
                </a:lnTo>
                <a:lnTo>
                  <a:pt x="343372" y="135248"/>
                </a:lnTo>
                <a:lnTo>
                  <a:pt x="383995" y="180010"/>
                </a:lnTo>
                <a:lnTo>
                  <a:pt x="425207" y="211231"/>
                </a:lnTo>
                <a:lnTo>
                  <a:pt x="467145" y="233616"/>
                </a:lnTo>
                <a:lnTo>
                  <a:pt x="509407" y="249041"/>
                </a:lnTo>
                <a:lnTo>
                  <a:pt x="551590" y="259383"/>
                </a:lnTo>
                <a:lnTo>
                  <a:pt x="593294" y="266517"/>
                </a:lnTo>
                <a:lnTo>
                  <a:pt x="634115" y="272320"/>
                </a:lnTo>
                <a:lnTo>
                  <a:pt x="673652" y="278667"/>
                </a:lnTo>
                <a:lnTo>
                  <a:pt x="711502" y="287436"/>
                </a:lnTo>
                <a:lnTo>
                  <a:pt x="780536" y="319740"/>
                </a:lnTo>
                <a:lnTo>
                  <a:pt x="810914" y="347028"/>
                </a:lnTo>
                <a:lnTo>
                  <a:pt x="833865" y="377923"/>
                </a:lnTo>
                <a:lnTo>
                  <a:pt x="854126" y="421034"/>
                </a:lnTo>
                <a:lnTo>
                  <a:pt x="868082" y="478819"/>
                </a:lnTo>
                <a:lnTo>
                  <a:pt x="872119" y="553734"/>
                </a:lnTo>
                <a:lnTo>
                  <a:pt x="872950" y="627339"/>
                </a:lnTo>
                <a:lnTo>
                  <a:pt x="875949" y="663650"/>
                </a:lnTo>
                <a:lnTo>
                  <a:pt x="884465" y="698875"/>
                </a:lnTo>
                <a:lnTo>
                  <a:pt x="895085" y="722949"/>
                </a:lnTo>
                <a:lnTo>
                  <a:pt x="908375" y="745744"/>
                </a:lnTo>
                <a:lnTo>
                  <a:pt x="922979" y="767901"/>
                </a:lnTo>
                <a:lnTo>
                  <a:pt x="937540" y="790067"/>
                </a:lnTo>
                <a:lnTo>
                  <a:pt x="961497" y="833576"/>
                </a:lnTo>
                <a:lnTo>
                  <a:pt x="980340" y="879489"/>
                </a:lnTo>
                <a:lnTo>
                  <a:pt x="994029" y="927220"/>
                </a:lnTo>
                <a:lnTo>
                  <a:pt x="1002526" y="976178"/>
                </a:lnTo>
                <a:lnTo>
                  <a:pt x="1005792" y="1025777"/>
                </a:lnTo>
                <a:lnTo>
                  <a:pt x="1003789" y="1075427"/>
                </a:lnTo>
                <a:lnTo>
                  <a:pt x="996478" y="1124541"/>
                </a:lnTo>
                <a:lnTo>
                  <a:pt x="983819" y="1172529"/>
                </a:lnTo>
                <a:lnTo>
                  <a:pt x="965775" y="1218804"/>
                </a:lnTo>
                <a:lnTo>
                  <a:pt x="942462" y="1262661"/>
                </a:lnTo>
                <a:lnTo>
                  <a:pt x="914338" y="1303553"/>
                </a:lnTo>
                <a:lnTo>
                  <a:pt x="881873" y="1341125"/>
                </a:lnTo>
                <a:lnTo>
                  <a:pt x="845540" y="1375022"/>
                </a:lnTo>
                <a:lnTo>
                  <a:pt x="805809" y="1404892"/>
                </a:lnTo>
                <a:lnTo>
                  <a:pt x="763153" y="1430378"/>
                </a:lnTo>
                <a:lnTo>
                  <a:pt x="718041" y="1451128"/>
                </a:lnTo>
                <a:lnTo>
                  <a:pt x="670946" y="1466786"/>
                </a:lnTo>
                <a:lnTo>
                  <a:pt x="622338" y="1476999"/>
                </a:lnTo>
                <a:lnTo>
                  <a:pt x="583037" y="1481549"/>
                </a:lnTo>
                <a:lnTo>
                  <a:pt x="543582" y="1485080"/>
                </a:lnTo>
                <a:lnTo>
                  <a:pt x="504429" y="1489965"/>
                </a:lnTo>
                <a:lnTo>
                  <a:pt x="466036" y="1498580"/>
                </a:lnTo>
                <a:lnTo>
                  <a:pt x="410105" y="1518592"/>
                </a:lnTo>
                <a:lnTo>
                  <a:pt x="365493" y="1539734"/>
                </a:lnTo>
                <a:lnTo>
                  <a:pt x="312021" y="1571550"/>
                </a:lnTo>
                <a:lnTo>
                  <a:pt x="280534" y="1588018"/>
                </a:lnTo>
                <a:lnTo>
                  <a:pt x="244444" y="1601298"/>
                </a:lnTo>
                <a:lnTo>
                  <a:pt x="204455" y="1611336"/>
                </a:lnTo>
                <a:lnTo>
                  <a:pt x="161271" y="1618078"/>
                </a:lnTo>
                <a:lnTo>
                  <a:pt x="115595" y="1621469"/>
                </a:lnTo>
                <a:close/>
              </a:path>
            </a:pathLst>
          </a:custGeom>
          <a:solidFill>
            <a:srgbClr val="5441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6808271" y="9058788"/>
            <a:ext cx="1480185" cy="1228725"/>
          </a:xfrm>
          <a:custGeom>
            <a:avLst/>
            <a:gdLst/>
            <a:ahLst/>
            <a:cxnLst/>
            <a:rect l="l" t="t" r="r" b="b"/>
            <a:pathLst>
              <a:path w="1480184" h="1228725">
                <a:moveTo>
                  <a:pt x="908840" y="234012"/>
                </a:moveTo>
                <a:lnTo>
                  <a:pt x="952591" y="210400"/>
                </a:lnTo>
                <a:lnTo>
                  <a:pt x="996744" y="187580"/>
                </a:lnTo>
                <a:lnTo>
                  <a:pt x="1041288" y="165564"/>
                </a:lnTo>
                <a:lnTo>
                  <a:pt x="1086210" y="144368"/>
                </a:lnTo>
                <a:lnTo>
                  <a:pt x="1131499" y="124007"/>
                </a:lnTo>
                <a:lnTo>
                  <a:pt x="1177142" y="104494"/>
                </a:lnTo>
                <a:lnTo>
                  <a:pt x="1223128" y="85844"/>
                </a:lnTo>
                <a:lnTo>
                  <a:pt x="1269444" y="68072"/>
                </a:lnTo>
                <a:lnTo>
                  <a:pt x="1316078" y="51192"/>
                </a:lnTo>
                <a:lnTo>
                  <a:pt x="1363019" y="35219"/>
                </a:lnTo>
                <a:lnTo>
                  <a:pt x="1410253" y="20166"/>
                </a:lnTo>
                <a:lnTo>
                  <a:pt x="1457770" y="6050"/>
                </a:lnTo>
                <a:lnTo>
                  <a:pt x="1479729" y="0"/>
                </a:lnTo>
                <a:lnTo>
                  <a:pt x="1479729" y="1120953"/>
                </a:lnTo>
                <a:lnTo>
                  <a:pt x="1379256" y="1228212"/>
                </a:lnTo>
                <a:lnTo>
                  <a:pt x="0" y="1228212"/>
                </a:lnTo>
                <a:lnTo>
                  <a:pt x="113" y="1225851"/>
                </a:lnTo>
                <a:lnTo>
                  <a:pt x="5556" y="1180995"/>
                </a:lnTo>
                <a:lnTo>
                  <a:pt x="14126" y="1136304"/>
                </a:lnTo>
                <a:lnTo>
                  <a:pt x="25653" y="1091997"/>
                </a:lnTo>
                <a:lnTo>
                  <a:pt x="39967" y="1048293"/>
                </a:lnTo>
                <a:lnTo>
                  <a:pt x="56897" y="1005413"/>
                </a:lnTo>
                <a:lnTo>
                  <a:pt x="76276" y="963576"/>
                </a:lnTo>
                <a:lnTo>
                  <a:pt x="97932" y="923002"/>
                </a:lnTo>
                <a:lnTo>
                  <a:pt x="121697" y="883911"/>
                </a:lnTo>
                <a:lnTo>
                  <a:pt x="147400" y="846522"/>
                </a:lnTo>
                <a:lnTo>
                  <a:pt x="174871" y="811056"/>
                </a:lnTo>
                <a:lnTo>
                  <a:pt x="203942" y="777732"/>
                </a:lnTo>
                <a:lnTo>
                  <a:pt x="238381" y="742363"/>
                </a:lnTo>
                <a:lnTo>
                  <a:pt x="273440" y="707525"/>
                </a:lnTo>
                <a:lnTo>
                  <a:pt x="309107" y="673230"/>
                </a:lnTo>
                <a:lnTo>
                  <a:pt x="345370" y="639495"/>
                </a:lnTo>
                <a:lnTo>
                  <a:pt x="382216" y="606333"/>
                </a:lnTo>
                <a:lnTo>
                  <a:pt x="419634" y="573760"/>
                </a:lnTo>
                <a:lnTo>
                  <a:pt x="457611" y="541789"/>
                </a:lnTo>
                <a:lnTo>
                  <a:pt x="496136" y="510434"/>
                </a:lnTo>
                <a:lnTo>
                  <a:pt x="535196" y="479712"/>
                </a:lnTo>
                <a:lnTo>
                  <a:pt x="574780" y="449635"/>
                </a:lnTo>
                <a:lnTo>
                  <a:pt x="614874" y="420218"/>
                </a:lnTo>
                <a:lnTo>
                  <a:pt x="655468" y="391477"/>
                </a:lnTo>
                <a:lnTo>
                  <a:pt x="696550" y="363425"/>
                </a:lnTo>
                <a:lnTo>
                  <a:pt x="738106" y="336077"/>
                </a:lnTo>
                <a:lnTo>
                  <a:pt x="780125" y="309447"/>
                </a:lnTo>
                <a:lnTo>
                  <a:pt x="822595" y="283550"/>
                </a:lnTo>
                <a:lnTo>
                  <a:pt x="862981" y="259879"/>
                </a:lnTo>
                <a:lnTo>
                  <a:pt x="857427" y="262945"/>
                </a:lnTo>
                <a:lnTo>
                  <a:pt x="908840" y="234012"/>
                </a:lnTo>
                <a:close/>
              </a:path>
            </a:pathLst>
          </a:custGeom>
          <a:solidFill>
            <a:srgbClr val="5441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875999" y="0"/>
            <a:ext cx="1412240" cy="1408430"/>
          </a:xfrm>
          <a:custGeom>
            <a:avLst/>
            <a:gdLst/>
            <a:ahLst/>
            <a:cxnLst/>
            <a:rect l="l" t="t" r="r" b="b"/>
            <a:pathLst>
              <a:path w="1412240" h="1408430">
                <a:moveTo>
                  <a:pt x="1080161" y="1408041"/>
                </a:moveTo>
                <a:lnTo>
                  <a:pt x="1032812" y="1407506"/>
                </a:lnTo>
                <a:lnTo>
                  <a:pt x="985498" y="1405392"/>
                </a:lnTo>
                <a:lnTo>
                  <a:pt x="938279" y="1401702"/>
                </a:lnTo>
                <a:lnTo>
                  <a:pt x="891215" y="1396440"/>
                </a:lnTo>
                <a:lnTo>
                  <a:pt x="844366" y="1389607"/>
                </a:lnTo>
                <a:lnTo>
                  <a:pt x="797791" y="1381208"/>
                </a:lnTo>
                <a:lnTo>
                  <a:pt x="751551" y="1371246"/>
                </a:lnTo>
                <a:lnTo>
                  <a:pt x="705705" y="1359723"/>
                </a:lnTo>
                <a:lnTo>
                  <a:pt x="660314" y="1346643"/>
                </a:lnTo>
                <a:lnTo>
                  <a:pt x="615437" y="1332009"/>
                </a:lnTo>
                <a:lnTo>
                  <a:pt x="571134" y="1315824"/>
                </a:lnTo>
                <a:lnTo>
                  <a:pt x="527465" y="1298091"/>
                </a:lnTo>
                <a:lnTo>
                  <a:pt x="484490" y="1278813"/>
                </a:lnTo>
                <a:lnTo>
                  <a:pt x="442268" y="1257994"/>
                </a:lnTo>
                <a:lnTo>
                  <a:pt x="400860" y="1235636"/>
                </a:lnTo>
                <a:lnTo>
                  <a:pt x="360326" y="1211743"/>
                </a:lnTo>
                <a:lnTo>
                  <a:pt x="320725" y="1186318"/>
                </a:lnTo>
                <a:lnTo>
                  <a:pt x="282117" y="1159363"/>
                </a:lnTo>
                <a:lnTo>
                  <a:pt x="244563" y="1130883"/>
                </a:lnTo>
                <a:lnTo>
                  <a:pt x="208121" y="1100879"/>
                </a:lnTo>
                <a:lnTo>
                  <a:pt x="172852" y="1069356"/>
                </a:lnTo>
                <a:lnTo>
                  <a:pt x="137511" y="1037091"/>
                </a:lnTo>
                <a:lnTo>
                  <a:pt x="106570" y="1002342"/>
                </a:lnTo>
                <a:lnTo>
                  <a:pt x="79884" y="965359"/>
                </a:lnTo>
                <a:lnTo>
                  <a:pt x="57308" y="926395"/>
                </a:lnTo>
                <a:lnTo>
                  <a:pt x="38696" y="885699"/>
                </a:lnTo>
                <a:lnTo>
                  <a:pt x="23902" y="843523"/>
                </a:lnTo>
                <a:lnTo>
                  <a:pt x="12781" y="800117"/>
                </a:lnTo>
                <a:lnTo>
                  <a:pt x="5187" y="755731"/>
                </a:lnTo>
                <a:lnTo>
                  <a:pt x="975" y="710618"/>
                </a:lnTo>
                <a:lnTo>
                  <a:pt x="0" y="665027"/>
                </a:lnTo>
                <a:lnTo>
                  <a:pt x="2114" y="619209"/>
                </a:lnTo>
                <a:lnTo>
                  <a:pt x="7174" y="573416"/>
                </a:lnTo>
                <a:lnTo>
                  <a:pt x="15033" y="527897"/>
                </a:lnTo>
                <a:lnTo>
                  <a:pt x="25546" y="482905"/>
                </a:lnTo>
                <a:lnTo>
                  <a:pt x="38567" y="438688"/>
                </a:lnTo>
                <a:lnTo>
                  <a:pt x="53951" y="395499"/>
                </a:lnTo>
                <a:lnTo>
                  <a:pt x="71552" y="353588"/>
                </a:lnTo>
                <a:lnTo>
                  <a:pt x="91224" y="313206"/>
                </a:lnTo>
                <a:lnTo>
                  <a:pt x="112789" y="272825"/>
                </a:lnTo>
                <a:lnTo>
                  <a:pt x="136153" y="232308"/>
                </a:lnTo>
                <a:lnTo>
                  <a:pt x="161298" y="191985"/>
                </a:lnTo>
                <a:lnTo>
                  <a:pt x="188205" y="152183"/>
                </a:lnTo>
                <a:lnTo>
                  <a:pt x="216859" y="113229"/>
                </a:lnTo>
                <a:lnTo>
                  <a:pt x="247241" y="75451"/>
                </a:lnTo>
                <a:lnTo>
                  <a:pt x="279334" y="39178"/>
                </a:lnTo>
                <a:lnTo>
                  <a:pt x="313119" y="4738"/>
                </a:lnTo>
                <a:lnTo>
                  <a:pt x="1412000" y="0"/>
                </a:lnTo>
                <a:lnTo>
                  <a:pt x="1412000" y="1366119"/>
                </a:lnTo>
                <a:lnTo>
                  <a:pt x="1361641" y="1377917"/>
                </a:lnTo>
                <a:lnTo>
                  <a:pt x="1315338" y="1386922"/>
                </a:lnTo>
                <a:lnTo>
                  <a:pt x="1268712" y="1394329"/>
                </a:lnTo>
                <a:lnTo>
                  <a:pt x="1221821" y="1400141"/>
                </a:lnTo>
                <a:lnTo>
                  <a:pt x="1174725" y="1404362"/>
                </a:lnTo>
                <a:lnTo>
                  <a:pt x="1127485" y="1406994"/>
                </a:lnTo>
                <a:lnTo>
                  <a:pt x="1080161" y="1408041"/>
                </a:lnTo>
                <a:close/>
              </a:path>
            </a:pathLst>
          </a:custGeom>
          <a:solidFill>
            <a:srgbClr val="5441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900943" y="4686882"/>
            <a:ext cx="6483350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6700"/>
              </a:lnSpc>
              <a:spcBef>
                <a:spcPts val="95"/>
              </a:spcBef>
            </a:pPr>
            <a:r>
              <a:rPr dirty="0" sz="3000" spc="350">
                <a:solidFill>
                  <a:srgbClr val="FFFFFF"/>
                </a:solidFill>
                <a:latin typeface="MS PGothic"/>
                <a:cs typeface="MS PGothic"/>
              </a:rPr>
              <a:t>今回は「チャンククッキー」に挑戦！</a:t>
            </a:r>
            <a:r>
              <a:rPr dirty="0" sz="3000" spc="114">
                <a:solidFill>
                  <a:srgbClr val="FFFFFF"/>
                </a:solidFill>
                <a:latin typeface="MS PGothic"/>
                <a:cs typeface="MS PGothic"/>
              </a:rPr>
              <a:t>材料を混ぜて丸めるだけ！</a:t>
            </a:r>
            <a:endParaRPr sz="3000">
              <a:latin typeface="MS PGothic"/>
              <a:cs typeface="MS P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3000" spc="135">
                <a:solidFill>
                  <a:srgbClr val="FFFFFF"/>
                </a:solidFill>
                <a:latin typeface="MS PGothic"/>
                <a:cs typeface="MS PGothic"/>
              </a:rPr>
              <a:t>1</a:t>
            </a:r>
            <a:r>
              <a:rPr dirty="0" sz="3000" spc="75">
                <a:solidFill>
                  <a:srgbClr val="FFFFFF"/>
                </a:solidFill>
                <a:latin typeface="MS PGothic"/>
                <a:cs typeface="MS PGothic"/>
              </a:rPr>
              <a:t>年生から簡単に作れます♪</a:t>
            </a:r>
            <a:endParaRPr sz="3000">
              <a:latin typeface="MS PGothic"/>
              <a:cs typeface="MS P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656784" y="569568"/>
            <a:ext cx="4978400" cy="1139190"/>
          </a:xfrm>
          <a:prstGeom prst="rect"/>
        </p:spPr>
        <p:txBody>
          <a:bodyPr wrap="square" lIns="0" tIns="908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dirty="0" sz="3000" spc="145" b="0">
                <a:solidFill>
                  <a:srgbClr val="FFFFFF"/>
                </a:solidFill>
                <a:latin typeface="MS PGothic"/>
                <a:cs typeface="MS PGothic"/>
              </a:rPr>
              <a:t>焼く前の記念写真</a:t>
            </a:r>
            <a:r>
              <a:rPr dirty="0" sz="3350" spc="415" b="0">
                <a:solidFill>
                  <a:srgbClr val="FFFFFF"/>
                </a:solidFill>
                <a:latin typeface="Times New Roman"/>
                <a:cs typeface="Times New Roman"/>
              </a:rPr>
              <a:t>📸</a:t>
            </a: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3000" spc="220" b="0">
                <a:solidFill>
                  <a:srgbClr val="FFFFFF"/>
                </a:solidFill>
                <a:latin typeface="MS PGothic"/>
                <a:cs typeface="MS PGothic"/>
              </a:rPr>
              <a:t>上手に焼きあがるかドキドキ</a:t>
            </a:r>
            <a:endParaRPr sz="30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080" y="5860437"/>
            <a:ext cx="5599981" cy="37546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8627" y="5860436"/>
            <a:ext cx="5763978" cy="37546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007" y="882669"/>
            <a:ext cx="6903324" cy="45783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183" y="882669"/>
            <a:ext cx="6859255" cy="454914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3548" y="7398997"/>
            <a:ext cx="5561330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0744" marR="5080" indent="-8686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solidFill>
                  <a:srgbClr val="FFFFFF"/>
                </a:solidFill>
                <a:latin typeface="MS PGothic"/>
                <a:cs typeface="MS PGothic"/>
              </a:rPr>
              <a:t>境総合</a:t>
            </a:r>
            <a:r>
              <a:rPr dirty="0" sz="3000" spc="135">
                <a:solidFill>
                  <a:srgbClr val="FFFFFF"/>
                </a:solidFill>
                <a:latin typeface="MS PGothic"/>
                <a:cs typeface="MS PGothic"/>
              </a:rPr>
              <a:t>e</a:t>
            </a:r>
            <a:r>
              <a:rPr dirty="0" sz="3000" spc="215">
                <a:solidFill>
                  <a:srgbClr val="FFFFFF"/>
                </a:solidFill>
                <a:latin typeface="MS PGothic"/>
                <a:cs typeface="MS PGothic"/>
              </a:rPr>
              <a:t>スポーツ部のみなさんと</a:t>
            </a:r>
            <a:r>
              <a:rPr dirty="0" sz="3000" spc="130">
                <a:solidFill>
                  <a:srgbClr val="FFFFFF"/>
                </a:solidFill>
                <a:latin typeface="MS PGothic"/>
                <a:cs typeface="MS PGothic"/>
              </a:rPr>
              <a:t>ボードゲームで対戦！</a:t>
            </a:r>
            <a:endParaRPr sz="3000">
              <a:latin typeface="MS PGothic"/>
              <a:cs typeface="MS PGothic"/>
            </a:endParaRPr>
          </a:p>
          <a:p>
            <a:pPr marL="132080">
              <a:lnSpc>
                <a:spcPct val="100000"/>
              </a:lnSpc>
              <a:spcBef>
                <a:spcPts val="600"/>
              </a:spcBef>
            </a:pPr>
            <a:r>
              <a:rPr dirty="0" sz="3000" spc="340">
                <a:solidFill>
                  <a:srgbClr val="FFFFFF"/>
                </a:solidFill>
                <a:latin typeface="MS PGothic"/>
                <a:cs typeface="MS PGothic"/>
              </a:rPr>
              <a:t>楽しく焼き上がりを待ちます。</a:t>
            </a:r>
            <a:endParaRPr sz="3000">
              <a:latin typeface="MS PGothic"/>
              <a:cs typeface="MS P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46068" y="2534287"/>
            <a:ext cx="304673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0365" marR="5080" indent="-368300">
              <a:lnSpc>
                <a:spcPct val="116700"/>
              </a:lnSpc>
              <a:spcBef>
                <a:spcPts val="95"/>
              </a:spcBef>
            </a:pPr>
            <a:r>
              <a:rPr dirty="0" sz="3000" spc="110" b="0">
                <a:solidFill>
                  <a:srgbClr val="FFFFFF"/>
                </a:solidFill>
                <a:latin typeface="MS PGothic"/>
                <a:cs typeface="MS PGothic"/>
              </a:rPr>
              <a:t>ひとつずつ丁寧に袋につめます</a:t>
            </a:r>
            <a:endParaRPr sz="3000">
              <a:latin typeface="MS PGothic"/>
              <a:cs typeface="MS PGothic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6050290" y="9264190"/>
            <a:ext cx="2237740" cy="1022985"/>
          </a:xfrm>
          <a:custGeom>
            <a:avLst/>
            <a:gdLst/>
            <a:ahLst/>
            <a:cxnLst/>
            <a:rect l="l" t="t" r="r" b="b"/>
            <a:pathLst>
              <a:path w="2237740" h="1022984">
                <a:moveTo>
                  <a:pt x="2237709" y="552747"/>
                </a:moveTo>
                <a:lnTo>
                  <a:pt x="860918" y="552747"/>
                </a:lnTo>
                <a:lnTo>
                  <a:pt x="907189" y="551569"/>
                </a:lnTo>
                <a:lnTo>
                  <a:pt x="953400" y="547639"/>
                </a:lnTo>
                <a:lnTo>
                  <a:pt x="999570" y="541177"/>
                </a:lnTo>
                <a:lnTo>
                  <a:pt x="1046780" y="530252"/>
                </a:lnTo>
                <a:lnTo>
                  <a:pt x="1091886" y="514004"/>
                </a:lnTo>
                <a:lnTo>
                  <a:pt x="1135055" y="493174"/>
                </a:lnTo>
                <a:lnTo>
                  <a:pt x="1176458" y="468501"/>
                </a:lnTo>
                <a:lnTo>
                  <a:pt x="1216264" y="440726"/>
                </a:lnTo>
                <a:lnTo>
                  <a:pt x="1258490" y="407164"/>
                </a:lnTo>
                <a:lnTo>
                  <a:pt x="1298530" y="371304"/>
                </a:lnTo>
                <a:lnTo>
                  <a:pt x="1336733" y="333533"/>
                </a:lnTo>
                <a:lnTo>
                  <a:pt x="1373449" y="294233"/>
                </a:lnTo>
                <a:lnTo>
                  <a:pt x="1440386" y="217878"/>
                </a:lnTo>
                <a:lnTo>
                  <a:pt x="1472494" y="182658"/>
                </a:lnTo>
                <a:lnTo>
                  <a:pt x="1505605" y="148419"/>
                </a:lnTo>
                <a:lnTo>
                  <a:pt x="1539968" y="115443"/>
                </a:lnTo>
                <a:lnTo>
                  <a:pt x="1576507" y="85231"/>
                </a:lnTo>
                <a:lnTo>
                  <a:pt x="1615177" y="59668"/>
                </a:lnTo>
                <a:lnTo>
                  <a:pt x="1655967" y="38707"/>
                </a:lnTo>
                <a:lnTo>
                  <a:pt x="1698862" y="22302"/>
                </a:lnTo>
                <a:lnTo>
                  <a:pt x="1743849" y="10404"/>
                </a:lnTo>
                <a:lnTo>
                  <a:pt x="1790915" y="2966"/>
                </a:lnTo>
                <a:lnTo>
                  <a:pt x="1838268" y="0"/>
                </a:lnTo>
                <a:lnTo>
                  <a:pt x="1884905" y="1476"/>
                </a:lnTo>
                <a:lnTo>
                  <a:pt x="1930895" y="7435"/>
                </a:lnTo>
                <a:lnTo>
                  <a:pt x="1976307" y="17919"/>
                </a:lnTo>
                <a:lnTo>
                  <a:pt x="2021212" y="32968"/>
                </a:lnTo>
                <a:lnTo>
                  <a:pt x="2068593" y="55264"/>
                </a:lnTo>
                <a:lnTo>
                  <a:pt x="2111931" y="83163"/>
                </a:lnTo>
                <a:lnTo>
                  <a:pt x="2151694" y="115845"/>
                </a:lnTo>
                <a:lnTo>
                  <a:pt x="2188348" y="152490"/>
                </a:lnTo>
                <a:lnTo>
                  <a:pt x="2220316" y="190077"/>
                </a:lnTo>
                <a:lnTo>
                  <a:pt x="2237709" y="213923"/>
                </a:lnTo>
                <a:lnTo>
                  <a:pt x="2237709" y="552747"/>
                </a:lnTo>
                <a:close/>
              </a:path>
              <a:path w="2237740" h="1022984">
                <a:moveTo>
                  <a:pt x="2237709" y="1022809"/>
                </a:moveTo>
                <a:lnTo>
                  <a:pt x="0" y="1022809"/>
                </a:lnTo>
                <a:lnTo>
                  <a:pt x="2434" y="1009425"/>
                </a:lnTo>
                <a:lnTo>
                  <a:pt x="22941" y="932528"/>
                </a:lnTo>
                <a:lnTo>
                  <a:pt x="39835" y="884118"/>
                </a:lnTo>
                <a:lnTo>
                  <a:pt x="59705" y="837112"/>
                </a:lnTo>
                <a:lnTo>
                  <a:pt x="82793" y="791634"/>
                </a:lnTo>
                <a:lnTo>
                  <a:pt x="109343" y="747809"/>
                </a:lnTo>
                <a:lnTo>
                  <a:pt x="139598" y="705763"/>
                </a:lnTo>
                <a:lnTo>
                  <a:pt x="173159" y="666772"/>
                </a:lnTo>
                <a:lnTo>
                  <a:pt x="209169" y="632312"/>
                </a:lnTo>
                <a:lnTo>
                  <a:pt x="247642" y="602348"/>
                </a:lnTo>
                <a:lnTo>
                  <a:pt x="288590" y="576843"/>
                </a:lnTo>
                <a:lnTo>
                  <a:pt x="332027" y="555762"/>
                </a:lnTo>
                <a:lnTo>
                  <a:pt x="377964" y="539069"/>
                </a:lnTo>
                <a:lnTo>
                  <a:pt x="426415" y="526729"/>
                </a:lnTo>
                <a:lnTo>
                  <a:pt x="477392" y="518706"/>
                </a:lnTo>
                <a:lnTo>
                  <a:pt x="527026" y="515394"/>
                </a:lnTo>
                <a:lnTo>
                  <a:pt x="576240" y="516256"/>
                </a:lnTo>
                <a:lnTo>
                  <a:pt x="625051" y="520657"/>
                </a:lnTo>
                <a:lnTo>
                  <a:pt x="673478" y="527961"/>
                </a:lnTo>
                <a:lnTo>
                  <a:pt x="721537" y="537534"/>
                </a:lnTo>
                <a:lnTo>
                  <a:pt x="768112" y="545952"/>
                </a:lnTo>
                <a:lnTo>
                  <a:pt x="814566" y="550949"/>
                </a:lnTo>
                <a:lnTo>
                  <a:pt x="860918" y="552747"/>
                </a:lnTo>
                <a:lnTo>
                  <a:pt x="2237709" y="552747"/>
                </a:lnTo>
                <a:lnTo>
                  <a:pt x="2237709" y="1022809"/>
                </a:lnTo>
                <a:close/>
              </a:path>
            </a:pathLst>
          </a:custGeom>
          <a:solidFill>
            <a:srgbClr val="5441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5623733"/>
            <a:ext cx="1012190" cy="1556385"/>
          </a:xfrm>
          <a:custGeom>
            <a:avLst/>
            <a:gdLst/>
            <a:ahLst/>
            <a:cxnLst/>
            <a:rect l="l" t="t" r="r" b="b"/>
            <a:pathLst>
              <a:path w="1012190" h="1556384">
                <a:moveTo>
                  <a:pt x="31307" y="1555774"/>
                </a:moveTo>
                <a:lnTo>
                  <a:pt x="0" y="1555420"/>
                </a:lnTo>
                <a:lnTo>
                  <a:pt x="0" y="0"/>
                </a:lnTo>
                <a:lnTo>
                  <a:pt x="42467" y="13201"/>
                </a:lnTo>
                <a:lnTo>
                  <a:pt x="136759" y="42161"/>
                </a:lnTo>
                <a:lnTo>
                  <a:pt x="184226" y="56921"/>
                </a:lnTo>
                <a:lnTo>
                  <a:pt x="231746" y="72053"/>
                </a:lnTo>
                <a:lnTo>
                  <a:pt x="279197" y="87698"/>
                </a:lnTo>
                <a:lnTo>
                  <a:pt x="326460" y="103994"/>
                </a:lnTo>
                <a:lnTo>
                  <a:pt x="373413" y="121083"/>
                </a:lnTo>
                <a:lnTo>
                  <a:pt x="419935" y="139104"/>
                </a:lnTo>
                <a:lnTo>
                  <a:pt x="465905" y="158197"/>
                </a:lnTo>
                <a:lnTo>
                  <a:pt x="511202" y="178501"/>
                </a:lnTo>
                <a:lnTo>
                  <a:pt x="555706" y="200157"/>
                </a:lnTo>
                <a:lnTo>
                  <a:pt x="599295" y="223304"/>
                </a:lnTo>
                <a:lnTo>
                  <a:pt x="641849" y="248082"/>
                </a:lnTo>
                <a:lnTo>
                  <a:pt x="683246" y="274631"/>
                </a:lnTo>
                <a:lnTo>
                  <a:pt x="723366" y="303091"/>
                </a:lnTo>
                <a:lnTo>
                  <a:pt x="762088" y="333602"/>
                </a:lnTo>
                <a:lnTo>
                  <a:pt x="799291" y="366303"/>
                </a:lnTo>
                <a:lnTo>
                  <a:pt x="834853" y="401334"/>
                </a:lnTo>
                <a:lnTo>
                  <a:pt x="861544" y="435649"/>
                </a:lnTo>
                <a:lnTo>
                  <a:pt x="886497" y="472073"/>
                </a:lnTo>
                <a:lnTo>
                  <a:pt x="909582" y="510376"/>
                </a:lnTo>
                <a:lnTo>
                  <a:pt x="930670" y="550332"/>
                </a:lnTo>
                <a:lnTo>
                  <a:pt x="949632" y="591713"/>
                </a:lnTo>
                <a:lnTo>
                  <a:pt x="966336" y="634290"/>
                </a:lnTo>
                <a:lnTo>
                  <a:pt x="980655" y="677837"/>
                </a:lnTo>
                <a:lnTo>
                  <a:pt x="992458" y="722126"/>
                </a:lnTo>
                <a:lnTo>
                  <a:pt x="1001615" y="766929"/>
                </a:lnTo>
                <a:lnTo>
                  <a:pt x="1007998" y="812018"/>
                </a:lnTo>
                <a:lnTo>
                  <a:pt x="1011475" y="857165"/>
                </a:lnTo>
                <a:lnTo>
                  <a:pt x="1011919" y="902144"/>
                </a:lnTo>
                <a:lnTo>
                  <a:pt x="1009198" y="946726"/>
                </a:lnTo>
                <a:lnTo>
                  <a:pt x="1003184" y="990683"/>
                </a:lnTo>
                <a:lnTo>
                  <a:pt x="993747" y="1033788"/>
                </a:lnTo>
                <a:lnTo>
                  <a:pt x="980757" y="1075813"/>
                </a:lnTo>
                <a:lnTo>
                  <a:pt x="964084" y="1116531"/>
                </a:lnTo>
                <a:lnTo>
                  <a:pt x="943600" y="1155713"/>
                </a:lnTo>
                <a:lnTo>
                  <a:pt x="919173" y="1193133"/>
                </a:lnTo>
                <a:lnTo>
                  <a:pt x="890676" y="1228562"/>
                </a:lnTo>
                <a:lnTo>
                  <a:pt x="857977" y="1261772"/>
                </a:lnTo>
                <a:lnTo>
                  <a:pt x="821337" y="1291832"/>
                </a:lnTo>
                <a:lnTo>
                  <a:pt x="783595" y="1320253"/>
                </a:lnTo>
                <a:lnTo>
                  <a:pt x="744810" y="1347039"/>
                </a:lnTo>
                <a:lnTo>
                  <a:pt x="705043" y="1372193"/>
                </a:lnTo>
                <a:lnTo>
                  <a:pt x="664352" y="1395718"/>
                </a:lnTo>
                <a:lnTo>
                  <a:pt x="622798" y="1417617"/>
                </a:lnTo>
                <a:lnTo>
                  <a:pt x="580441" y="1437893"/>
                </a:lnTo>
                <a:lnTo>
                  <a:pt x="537341" y="1456550"/>
                </a:lnTo>
                <a:lnTo>
                  <a:pt x="493558" y="1473590"/>
                </a:lnTo>
                <a:lnTo>
                  <a:pt x="449150" y="1489017"/>
                </a:lnTo>
                <a:lnTo>
                  <a:pt x="404179" y="1502834"/>
                </a:lnTo>
                <a:lnTo>
                  <a:pt x="358705" y="1515044"/>
                </a:lnTo>
                <a:lnTo>
                  <a:pt x="312786" y="1525649"/>
                </a:lnTo>
                <a:lnTo>
                  <a:pt x="266484" y="1534654"/>
                </a:lnTo>
                <a:lnTo>
                  <a:pt x="219857" y="1542061"/>
                </a:lnTo>
                <a:lnTo>
                  <a:pt x="172966" y="1547873"/>
                </a:lnTo>
                <a:lnTo>
                  <a:pt x="125871" y="1552094"/>
                </a:lnTo>
                <a:lnTo>
                  <a:pt x="78631" y="1554726"/>
                </a:lnTo>
                <a:lnTo>
                  <a:pt x="31307" y="1555774"/>
                </a:lnTo>
                <a:close/>
              </a:path>
            </a:pathLst>
          </a:custGeom>
          <a:solidFill>
            <a:srgbClr val="54413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0028" y="361573"/>
            <a:ext cx="17545050" cy="9563100"/>
            <a:chOff x="370028" y="361573"/>
            <a:chExt cx="17545050" cy="9563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028" y="361573"/>
              <a:ext cx="17545051" cy="95631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50497" y="2159254"/>
              <a:ext cx="10584815" cy="5969000"/>
            </a:xfrm>
            <a:custGeom>
              <a:avLst/>
              <a:gdLst/>
              <a:ahLst/>
              <a:cxnLst/>
              <a:rect l="l" t="t" r="r" b="b"/>
              <a:pathLst>
                <a:path w="10584815" h="5969000">
                  <a:moveTo>
                    <a:pt x="10584744" y="5968490"/>
                  </a:moveTo>
                  <a:lnTo>
                    <a:pt x="0" y="5968490"/>
                  </a:lnTo>
                  <a:lnTo>
                    <a:pt x="0" y="0"/>
                  </a:lnTo>
                  <a:lnTo>
                    <a:pt x="10584744" y="0"/>
                  </a:lnTo>
                  <a:lnTo>
                    <a:pt x="10584744" y="5968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56525" y="4674354"/>
              <a:ext cx="7974965" cy="0"/>
            </a:xfrm>
            <a:custGeom>
              <a:avLst/>
              <a:gdLst/>
              <a:ahLst/>
              <a:cxnLst/>
              <a:rect l="l" t="t" r="r" b="b"/>
              <a:pathLst>
                <a:path w="7974965" h="0">
                  <a:moveTo>
                    <a:pt x="0" y="0"/>
                  </a:moveTo>
                  <a:lnTo>
                    <a:pt x="797494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56525" y="5612645"/>
              <a:ext cx="7974965" cy="0"/>
            </a:xfrm>
            <a:custGeom>
              <a:avLst/>
              <a:gdLst/>
              <a:ahLst/>
              <a:cxnLst/>
              <a:rect l="l" t="t" r="r" b="b"/>
              <a:pathLst>
                <a:path w="7974965" h="0">
                  <a:moveTo>
                    <a:pt x="0" y="0"/>
                  </a:moveTo>
                  <a:lnTo>
                    <a:pt x="797494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冬休みミニイベント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851897" y="6208860"/>
            <a:ext cx="4787265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500"/>
              </a:lnSpc>
              <a:spcBef>
                <a:spcPts val="100"/>
              </a:spcBef>
              <a:tabLst>
                <a:tab pos="647065" algn="l"/>
                <a:tab pos="2869565" algn="l"/>
              </a:tabLst>
            </a:pPr>
            <a:r>
              <a:rPr dirty="0" sz="2500" spc="-50">
                <a:latin typeface="SimSun"/>
                <a:cs typeface="SimSun"/>
              </a:rPr>
              <a:t>と</a:t>
            </a:r>
            <a:r>
              <a:rPr dirty="0" sz="2500">
                <a:latin typeface="SimSun"/>
                <a:cs typeface="SimSun"/>
              </a:rPr>
              <a:t>	</a:t>
            </a:r>
            <a:r>
              <a:rPr dirty="0" sz="2500" spc="-10">
                <a:latin typeface="SimSun"/>
                <a:cs typeface="SimSun"/>
              </a:rPr>
              <a:t>き：令和８年１月５日（月</a:t>
            </a:r>
            <a:r>
              <a:rPr dirty="0" sz="2500" spc="-50">
                <a:latin typeface="SimSun"/>
                <a:cs typeface="SimSun"/>
              </a:rPr>
              <a:t>）</a:t>
            </a:r>
            <a:r>
              <a:rPr dirty="0" sz="2500" spc="-10">
                <a:latin typeface="SimSun"/>
                <a:cs typeface="SimSun"/>
              </a:rPr>
              <a:t>ところ：境公民</a:t>
            </a:r>
            <a:r>
              <a:rPr dirty="0" sz="2500" spc="-50">
                <a:latin typeface="SimSun"/>
                <a:cs typeface="SimSun"/>
              </a:rPr>
              <a:t>館</a:t>
            </a:r>
            <a:r>
              <a:rPr dirty="0" sz="2500">
                <a:latin typeface="SimSun"/>
                <a:cs typeface="SimSun"/>
              </a:rPr>
              <a:t>	</a:t>
            </a:r>
            <a:r>
              <a:rPr dirty="0" sz="2500" spc="-10">
                <a:latin typeface="SimSun"/>
                <a:cs typeface="SimSun"/>
              </a:rPr>
              <a:t>和</a:t>
            </a:r>
            <a:r>
              <a:rPr dirty="0" sz="2500" spc="-50">
                <a:latin typeface="SimSun"/>
                <a:cs typeface="SimSun"/>
              </a:rPr>
              <a:t>室</a:t>
            </a:r>
            <a:endParaRPr sz="2500">
              <a:latin typeface="SimSun"/>
              <a:cs typeface="SimSu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53624" y="4821764"/>
            <a:ext cx="358076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 b="1">
                <a:latin typeface="Microsoft JhengHei"/>
                <a:cs typeface="Microsoft JhengHei"/>
              </a:rPr>
              <a:t>ゆるっと</a:t>
            </a:r>
            <a:r>
              <a:rPr dirty="0" sz="3500" spc="585" b="1">
                <a:latin typeface="Microsoft JhengHei"/>
                <a:cs typeface="Microsoft JhengHei"/>
              </a:rPr>
              <a:t>ti</a:t>
            </a:r>
            <a:r>
              <a:rPr dirty="0" sz="3500" spc="-25" b="1">
                <a:latin typeface="Microsoft JhengHei"/>
                <a:cs typeface="Microsoft JhengHei"/>
              </a:rPr>
              <a:t>るた会</a:t>
            </a:r>
            <a:endParaRPr sz="3500">
              <a:latin typeface="Microsoft JhengHei"/>
              <a:cs typeface="Microsoft JhengHe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330398" y="6552594"/>
            <a:ext cx="3600450" cy="3674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950" spc="-16015">
                <a:latin typeface="Arial Black"/>
                <a:cs typeface="Arial Black"/>
              </a:rPr>
              <a:t>0</a:t>
            </a:r>
            <a:r>
              <a:rPr dirty="0" sz="22050" spc="-10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23950" spc="-16055">
                <a:latin typeface="Arial Black"/>
                <a:cs typeface="Arial Black"/>
              </a:rPr>
              <a:t>2</a:t>
            </a:r>
            <a:r>
              <a:rPr dirty="0" sz="22050" spc="6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66391" y="4652727"/>
            <a:ext cx="4216400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1000">
              <a:lnSpc>
                <a:spcPct val="116700"/>
              </a:lnSpc>
              <a:spcBef>
                <a:spcPts val="95"/>
              </a:spcBef>
            </a:pPr>
            <a:r>
              <a:rPr dirty="0" sz="3000" spc="90">
                <a:solidFill>
                  <a:srgbClr val="FFFFFF"/>
                </a:solidFill>
                <a:latin typeface="MS PGothic"/>
                <a:cs typeface="MS PGothic"/>
              </a:rPr>
              <a:t>中学生のお姉さんが</a:t>
            </a:r>
            <a:r>
              <a:rPr dirty="0" sz="3000" spc="-50">
                <a:solidFill>
                  <a:srgbClr val="FFFFFF"/>
                </a:solidFill>
                <a:latin typeface="MS PGothic"/>
                <a:cs typeface="MS PGothic"/>
              </a:rPr>
              <a:t> </a:t>
            </a:r>
            <a:r>
              <a:rPr dirty="0" sz="3000" spc="120">
                <a:solidFill>
                  <a:srgbClr val="FFFFFF"/>
                </a:solidFill>
                <a:latin typeface="MS PGothic"/>
                <a:cs typeface="MS PGothic"/>
              </a:rPr>
              <a:t>百人一首クイズを出題！</a:t>
            </a:r>
            <a:r>
              <a:rPr dirty="0" sz="3000" spc="220">
                <a:solidFill>
                  <a:srgbClr val="FFFFFF"/>
                </a:solidFill>
                <a:latin typeface="MS PGothic"/>
                <a:cs typeface="MS PGothic"/>
              </a:rPr>
              <a:t>あそぶ前に楽しくお勉強</a:t>
            </a:r>
            <a:endParaRPr sz="3000">
              <a:latin typeface="MS PGothic"/>
              <a:cs typeface="MS P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231346" y="8664574"/>
            <a:ext cx="496697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305">
                <a:solidFill>
                  <a:srgbClr val="FFFFFF"/>
                </a:solidFill>
                <a:latin typeface="MS PGothic"/>
                <a:cs typeface="MS PGothic"/>
              </a:rPr>
              <a:t>好き名札を探してチェック！</a:t>
            </a:r>
            <a:r>
              <a:rPr dirty="0" sz="3000" spc="165">
                <a:solidFill>
                  <a:srgbClr val="FFFFFF"/>
                </a:solidFill>
                <a:latin typeface="MS PGothic"/>
                <a:cs typeface="MS PGothic"/>
              </a:rPr>
              <a:t>覚えた札はどこにあるかな？</a:t>
            </a:r>
            <a:endParaRPr sz="30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くてん。</dc:creator>
  <cp:keywords>DAG9ynfXdhQ,BAGMiYVTHZw,0</cp:keywords>
  <dc:title>冬休み子ども講座</dc:title>
  <dcterms:created xsi:type="dcterms:W3CDTF">2026-01-09T06:00:26Z</dcterms:created>
  <dcterms:modified xsi:type="dcterms:W3CDTF">2026-01-09T06:00:26Z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2026-01-09T00:00:00Z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