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</p:sldIdLst>
  <p:sldSz cx="18288000" cy="10287000"/>
  <p:notesSz cx="6858000" cy="9144000"/>
  <p:embeddedFontLst>
    <p:embeddedFont>
      <p:font typeface="Noto Sans JP Heavy" charset="1" panose="020B0A00000000000000"/>
      <p:regular r:id="rId11"/>
    </p:embeddedFont>
    <p:embeddedFont>
      <p:font typeface="Noto Sans JP" charset="1" panose="020B0500000000000000"/>
      <p:regular r:id="rId12"/>
    </p:embeddedFont>
    <p:embeddedFont>
      <p:font typeface="Noto Sans JP Bold" charset="1" panose="020B0800000000000000"/>
      <p:regular r:id="rId13"/>
    </p:embeddedFont>
    <p:embeddedFont>
      <p:font typeface="Montserrat Ultra-Bold" charset="1" panose="00000900000000000000"/>
      <p:regular r:id="rId14"/>
    </p:embeddedFont>
    <p:embeddedFont>
      <p:font typeface="Source Han Sans JP" charset="1" panose="020B040000000000000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jpeg" Type="http://schemas.openxmlformats.org/officeDocument/2006/relationships/image"/><Relationship Id="rId5" Target="../media/image4.jpeg" Type="http://schemas.openxmlformats.org/officeDocument/2006/relationships/image"/><Relationship Id="rId6" Target="../media/image5.jpeg" Type="http://schemas.openxmlformats.org/officeDocument/2006/relationships/image"/><Relationship Id="rId7" Target="../media/image6.jpeg" Type="http://schemas.openxmlformats.org/officeDocument/2006/relationships/image"/><Relationship Id="rId8" Target="../media/image7.jpeg" Type="http://schemas.openxmlformats.org/officeDocument/2006/relationships/image"/><Relationship Id="rId9" Target="../media/image8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png" Type="http://schemas.openxmlformats.org/officeDocument/2006/relationships/image"/><Relationship Id="rId11" Target="../media/image14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5.jpeg" Type="http://schemas.openxmlformats.org/officeDocument/2006/relationships/image"/><Relationship Id="rId5" Target="../media/image16.jpeg" Type="http://schemas.openxmlformats.org/officeDocument/2006/relationships/image"/><Relationship Id="rId6" Target="../media/image17.jpeg" Type="http://schemas.openxmlformats.org/officeDocument/2006/relationships/image"/><Relationship Id="rId7" Target="../media/image18.jpeg" Type="http://schemas.openxmlformats.org/officeDocument/2006/relationships/image"/><Relationship Id="rId8" Target="../media/image19.png" Type="http://schemas.openxmlformats.org/officeDocument/2006/relationships/image"/><Relationship Id="rId9" Target="../media/image20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22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9.png" Type="http://schemas.openxmlformats.org/officeDocument/2006/relationships/image"/><Relationship Id="rId2" Target="../media/image21.png" Type="http://schemas.openxmlformats.org/officeDocument/2006/relationships/image"/><Relationship Id="rId3" Target="../media/image22.svg" Type="http://schemas.openxmlformats.org/officeDocument/2006/relationships/image"/><Relationship Id="rId4" Target="../media/image23.jpeg" Type="http://schemas.openxmlformats.org/officeDocument/2006/relationships/image"/><Relationship Id="rId5" Target="../media/image24.jpeg" Type="http://schemas.openxmlformats.org/officeDocument/2006/relationships/image"/><Relationship Id="rId6" Target="../media/image25.jpeg" Type="http://schemas.openxmlformats.org/officeDocument/2006/relationships/image"/><Relationship Id="rId7" Target="../media/image26.jpeg" Type="http://schemas.openxmlformats.org/officeDocument/2006/relationships/image"/><Relationship Id="rId8" Target="../media/image27.jpeg" Type="http://schemas.openxmlformats.org/officeDocument/2006/relationships/image"/><Relationship Id="rId9" Target="../media/image28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70028" y="361574"/>
            <a:ext cx="17547944" cy="9563853"/>
          </a:xfrm>
          <a:custGeom>
            <a:avLst/>
            <a:gdLst/>
            <a:ahLst/>
            <a:cxnLst/>
            <a:rect r="r" b="b" t="t" l="l"/>
            <a:pathLst>
              <a:path h="9563853" w="17547944">
                <a:moveTo>
                  <a:pt x="0" y="0"/>
                </a:moveTo>
                <a:lnTo>
                  <a:pt x="17547944" y="0"/>
                </a:lnTo>
                <a:lnTo>
                  <a:pt x="17547944" y="9563852"/>
                </a:lnTo>
                <a:lnTo>
                  <a:pt x="0" y="95638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276" t="-75382" r="-3107" b="-2020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850498" y="2159255"/>
            <a:ext cx="10587005" cy="5968491"/>
            <a:chOff x="0" y="0"/>
            <a:chExt cx="2788347" cy="15719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788347" cy="1571948"/>
            </a:xfrm>
            <a:custGeom>
              <a:avLst/>
              <a:gdLst/>
              <a:ahLst/>
              <a:cxnLst/>
              <a:rect r="r" b="b" t="t" l="l"/>
              <a:pathLst>
                <a:path h="1571948" w="2788347">
                  <a:moveTo>
                    <a:pt x="0" y="0"/>
                  </a:moveTo>
                  <a:lnTo>
                    <a:pt x="2788347" y="0"/>
                  </a:lnTo>
                  <a:lnTo>
                    <a:pt x="2788347" y="1571948"/>
                  </a:lnTo>
                  <a:lnTo>
                    <a:pt x="0" y="157194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2788347" cy="16005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AutoShape 6" id="6"/>
          <p:cNvSpPr/>
          <p:nvPr/>
        </p:nvSpPr>
        <p:spPr>
          <a:xfrm flipV="true">
            <a:off x="5156525" y="4487862"/>
            <a:ext cx="7974950" cy="0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 flipV="true">
            <a:off x="5156525" y="5982706"/>
            <a:ext cx="7974950" cy="0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8" id="8"/>
          <p:cNvSpPr txBox="true"/>
          <p:nvPr/>
        </p:nvSpPr>
        <p:spPr>
          <a:xfrm rot="0">
            <a:off x="5156525" y="2774526"/>
            <a:ext cx="7974950" cy="118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b="true" sz="6999">
                <a:solidFill>
                  <a:srgbClr val="000000"/>
                </a:solidFill>
                <a:latin typeface="Noto Sans JP Heavy"/>
                <a:ea typeface="Noto Sans JP Heavy"/>
                <a:cs typeface="Noto Sans JP Heavy"/>
                <a:sym typeface="Noto Sans JP Heavy"/>
              </a:rPr>
              <a:t>冬休み子ども講座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864599" y="6259668"/>
            <a:ext cx="6558803" cy="1482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2499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と　き：令和７年１２月２５日（木）</a:t>
            </a:r>
          </a:p>
          <a:p>
            <a:pPr algn="l">
              <a:lnSpc>
                <a:spcPts val="3999"/>
              </a:lnSpc>
            </a:pPr>
            <a:r>
              <a:rPr lang="en-US" sz="2499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ところ：境公民館　調理室</a:t>
            </a:r>
          </a:p>
          <a:p>
            <a:pPr algn="l">
              <a:lnSpc>
                <a:spcPts val="3999"/>
              </a:lnSpc>
            </a:pPr>
            <a:r>
              <a:rPr lang="en-US" sz="2499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講　師：SIGMA  いろ波カフェ（境一中生徒)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156525" y="4603458"/>
            <a:ext cx="7974950" cy="12065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b="true" sz="3499">
                <a:solidFill>
                  <a:srgbClr val="000000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おかしづくり教室</a:t>
            </a:r>
          </a:p>
          <a:p>
            <a:pPr algn="ctr">
              <a:lnSpc>
                <a:spcPts val="4899"/>
              </a:lnSpc>
            </a:pPr>
            <a:r>
              <a:rPr lang="en-US" b="true" sz="3499">
                <a:solidFill>
                  <a:srgbClr val="000000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～クリスマスのクッキーを作ろう！～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087606" y="7349297"/>
            <a:ext cx="5830365" cy="29377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2059"/>
              </a:lnSpc>
            </a:pPr>
            <a:r>
              <a:rPr lang="en-US" sz="22059" b="true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01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8910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63145" y="9863163"/>
            <a:ext cx="17561710" cy="62264"/>
          </a:xfrm>
          <a:custGeom>
            <a:avLst/>
            <a:gdLst/>
            <a:ahLst/>
            <a:cxnLst/>
            <a:rect r="r" b="b" t="t" l="l"/>
            <a:pathLst>
              <a:path h="62264" w="17561710">
                <a:moveTo>
                  <a:pt x="0" y="0"/>
                </a:moveTo>
                <a:lnTo>
                  <a:pt x="17561710" y="0"/>
                </a:lnTo>
                <a:lnTo>
                  <a:pt x="17561710" y="62263"/>
                </a:lnTo>
                <a:lnTo>
                  <a:pt x="0" y="622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297" t="-11590198" r="-3107" b="-183824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63145" y="361574"/>
            <a:ext cx="17561710" cy="62264"/>
          </a:xfrm>
          <a:custGeom>
            <a:avLst/>
            <a:gdLst/>
            <a:ahLst/>
            <a:cxnLst/>
            <a:rect r="r" b="b" t="t" l="l"/>
            <a:pathLst>
              <a:path h="62264" w="17561710">
                <a:moveTo>
                  <a:pt x="0" y="0"/>
                </a:moveTo>
                <a:lnTo>
                  <a:pt x="17561710" y="0"/>
                </a:lnTo>
                <a:lnTo>
                  <a:pt x="17561710" y="62263"/>
                </a:lnTo>
                <a:lnTo>
                  <a:pt x="0" y="622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297" t="-11590198" r="-3107" b="-18382422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750820" y="6521339"/>
            <a:ext cx="4712459" cy="3122681"/>
            <a:chOff x="0" y="0"/>
            <a:chExt cx="1206531" cy="7995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206531" cy="799500"/>
            </a:xfrm>
            <a:custGeom>
              <a:avLst/>
              <a:gdLst/>
              <a:ahLst/>
              <a:cxnLst/>
              <a:rect r="r" b="b" t="t" l="l"/>
              <a:pathLst>
                <a:path h="799500" w="1206531">
                  <a:moveTo>
                    <a:pt x="0" y="0"/>
                  </a:moveTo>
                  <a:lnTo>
                    <a:pt x="1206531" y="0"/>
                  </a:lnTo>
                  <a:lnTo>
                    <a:pt x="1206531" y="799500"/>
                  </a:lnTo>
                  <a:lnTo>
                    <a:pt x="0" y="799500"/>
                  </a:lnTo>
                  <a:close/>
                </a:path>
              </a:pathLst>
            </a:custGeom>
            <a:blipFill>
              <a:blip r:embed="rId4"/>
              <a:stretch>
                <a:fillRect l="0" t="-6591" r="0" b="-6591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1032896" y="1924103"/>
            <a:ext cx="6226404" cy="4125888"/>
            <a:chOff x="0" y="0"/>
            <a:chExt cx="1206531" cy="7995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206531" cy="799500"/>
            </a:xfrm>
            <a:custGeom>
              <a:avLst/>
              <a:gdLst/>
              <a:ahLst/>
              <a:cxnLst/>
              <a:rect r="r" b="b" t="t" l="l"/>
              <a:pathLst>
                <a:path h="799500" w="1206531">
                  <a:moveTo>
                    <a:pt x="0" y="0"/>
                  </a:moveTo>
                  <a:lnTo>
                    <a:pt x="1206531" y="0"/>
                  </a:lnTo>
                  <a:lnTo>
                    <a:pt x="1206531" y="799500"/>
                  </a:lnTo>
                  <a:lnTo>
                    <a:pt x="0" y="799500"/>
                  </a:lnTo>
                  <a:close/>
                </a:path>
              </a:pathLst>
            </a:custGeom>
            <a:blipFill>
              <a:blip r:embed="rId5"/>
              <a:stretch>
                <a:fillRect l="0" t="-6591" r="0" b="-6591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6055115" y="6521339"/>
            <a:ext cx="4712459" cy="3122681"/>
            <a:chOff x="0" y="0"/>
            <a:chExt cx="1206531" cy="7995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206531" cy="799500"/>
            </a:xfrm>
            <a:custGeom>
              <a:avLst/>
              <a:gdLst/>
              <a:ahLst/>
              <a:cxnLst/>
              <a:rect r="r" b="b" t="t" l="l"/>
              <a:pathLst>
                <a:path h="799500" w="1206531">
                  <a:moveTo>
                    <a:pt x="0" y="0"/>
                  </a:moveTo>
                  <a:lnTo>
                    <a:pt x="1206531" y="0"/>
                  </a:lnTo>
                  <a:lnTo>
                    <a:pt x="1206531" y="799500"/>
                  </a:lnTo>
                  <a:lnTo>
                    <a:pt x="0" y="799500"/>
                  </a:lnTo>
                  <a:close/>
                </a:path>
              </a:pathLst>
            </a:custGeom>
            <a:blipFill>
              <a:blip r:embed="rId6"/>
              <a:stretch>
                <a:fillRect l="0" t="-6591" r="0" b="-6591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893543" y="6304623"/>
            <a:ext cx="5039505" cy="3339397"/>
            <a:chOff x="0" y="0"/>
            <a:chExt cx="1206531" cy="7995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206531" cy="799500"/>
            </a:xfrm>
            <a:custGeom>
              <a:avLst/>
              <a:gdLst/>
              <a:ahLst/>
              <a:cxnLst/>
              <a:rect r="r" b="b" t="t" l="l"/>
              <a:pathLst>
                <a:path h="799500" w="1206531">
                  <a:moveTo>
                    <a:pt x="0" y="0"/>
                  </a:moveTo>
                  <a:lnTo>
                    <a:pt x="1206531" y="0"/>
                  </a:lnTo>
                  <a:lnTo>
                    <a:pt x="1206531" y="799500"/>
                  </a:lnTo>
                  <a:lnTo>
                    <a:pt x="0" y="799500"/>
                  </a:lnTo>
                  <a:close/>
                </a:path>
              </a:pathLst>
            </a:custGeom>
            <a:blipFill>
              <a:blip r:embed="rId7"/>
              <a:stretch>
                <a:fillRect l="-8684" t="0" r="-8684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750820" y="676328"/>
            <a:ext cx="5812784" cy="3851805"/>
            <a:chOff x="0" y="0"/>
            <a:chExt cx="1206531" cy="7995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206531" cy="799500"/>
            </a:xfrm>
            <a:custGeom>
              <a:avLst/>
              <a:gdLst/>
              <a:ahLst/>
              <a:cxnLst/>
              <a:rect r="r" b="b" t="t" l="l"/>
              <a:pathLst>
                <a:path h="799500" w="1206531">
                  <a:moveTo>
                    <a:pt x="0" y="0"/>
                  </a:moveTo>
                  <a:lnTo>
                    <a:pt x="1206531" y="0"/>
                  </a:lnTo>
                  <a:lnTo>
                    <a:pt x="1206531" y="799500"/>
                  </a:lnTo>
                  <a:lnTo>
                    <a:pt x="0" y="79950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-13182"/>
              </a:stretch>
            </a:blipFill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7014330" y="676328"/>
            <a:ext cx="3835037" cy="3835037"/>
          </a:xfrm>
          <a:custGeom>
            <a:avLst/>
            <a:gdLst/>
            <a:ahLst/>
            <a:cxnLst/>
            <a:rect r="r" b="b" t="t" l="l"/>
            <a:pathLst>
              <a:path h="3835037" w="3835037">
                <a:moveTo>
                  <a:pt x="0" y="0"/>
                </a:moveTo>
                <a:lnTo>
                  <a:pt x="3835037" y="0"/>
                </a:lnTo>
                <a:lnTo>
                  <a:pt x="3835037" y="3835037"/>
                </a:lnTo>
                <a:lnTo>
                  <a:pt x="0" y="383503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-727536" y="4819386"/>
            <a:ext cx="1756236" cy="1701952"/>
          </a:xfrm>
          <a:custGeom>
            <a:avLst/>
            <a:gdLst/>
            <a:ahLst/>
            <a:cxnLst/>
            <a:rect r="r" b="b" t="t" l="l"/>
            <a:pathLst>
              <a:path h="1701952" w="1756236">
                <a:moveTo>
                  <a:pt x="0" y="0"/>
                </a:moveTo>
                <a:lnTo>
                  <a:pt x="1756236" y="0"/>
                </a:lnTo>
                <a:lnTo>
                  <a:pt x="1756236" y="1701953"/>
                </a:lnTo>
                <a:lnTo>
                  <a:pt x="0" y="17019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9065669">
            <a:off x="16591090" y="9205980"/>
            <a:ext cx="2667529" cy="1314364"/>
          </a:xfrm>
          <a:custGeom>
            <a:avLst/>
            <a:gdLst/>
            <a:ahLst/>
            <a:cxnLst/>
            <a:rect r="r" b="b" t="t" l="l"/>
            <a:pathLst>
              <a:path h="1314364" w="2667529">
                <a:moveTo>
                  <a:pt x="0" y="0"/>
                </a:moveTo>
                <a:lnTo>
                  <a:pt x="2667529" y="0"/>
                </a:lnTo>
                <a:lnTo>
                  <a:pt x="2667529" y="1314365"/>
                </a:lnTo>
                <a:lnTo>
                  <a:pt x="0" y="13143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6822774" y="-173276"/>
            <a:ext cx="2204161" cy="1699208"/>
          </a:xfrm>
          <a:custGeom>
            <a:avLst/>
            <a:gdLst/>
            <a:ahLst/>
            <a:cxnLst/>
            <a:rect r="r" b="b" t="t" l="l"/>
            <a:pathLst>
              <a:path h="1699208" w="2204161">
                <a:moveTo>
                  <a:pt x="0" y="0"/>
                </a:moveTo>
                <a:lnTo>
                  <a:pt x="2204162" y="0"/>
                </a:lnTo>
                <a:lnTo>
                  <a:pt x="2204162" y="1699208"/>
                </a:lnTo>
                <a:lnTo>
                  <a:pt x="0" y="169920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590240" y="4718633"/>
            <a:ext cx="7104802" cy="1590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今回は「チャンククッキー」に挑戦！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材料を混ぜて丸めるだけ！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1年生から簡単に作れます♪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1300094" y="647753"/>
            <a:ext cx="5692009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焼く前の記念写真📸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上手に焼き上がるかドキドキ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8910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63145" y="9863163"/>
            <a:ext cx="17561710" cy="62264"/>
          </a:xfrm>
          <a:custGeom>
            <a:avLst/>
            <a:gdLst/>
            <a:ahLst/>
            <a:cxnLst/>
            <a:rect r="r" b="b" t="t" l="l"/>
            <a:pathLst>
              <a:path h="62264" w="17561710">
                <a:moveTo>
                  <a:pt x="0" y="0"/>
                </a:moveTo>
                <a:lnTo>
                  <a:pt x="17561710" y="0"/>
                </a:lnTo>
                <a:lnTo>
                  <a:pt x="17561710" y="62263"/>
                </a:lnTo>
                <a:lnTo>
                  <a:pt x="0" y="622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297" t="-11590198" r="-3107" b="-183824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63145" y="361574"/>
            <a:ext cx="17561710" cy="62264"/>
          </a:xfrm>
          <a:custGeom>
            <a:avLst/>
            <a:gdLst/>
            <a:ahLst/>
            <a:cxnLst/>
            <a:rect r="r" b="b" t="t" l="l"/>
            <a:pathLst>
              <a:path h="62264" w="17561710">
                <a:moveTo>
                  <a:pt x="0" y="0"/>
                </a:moveTo>
                <a:lnTo>
                  <a:pt x="17561710" y="0"/>
                </a:lnTo>
                <a:lnTo>
                  <a:pt x="17561710" y="62263"/>
                </a:lnTo>
                <a:lnTo>
                  <a:pt x="0" y="622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297" t="-11590198" r="-3107" b="-18382422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6025080" y="5860437"/>
            <a:ext cx="5599982" cy="3754653"/>
            <a:chOff x="0" y="0"/>
            <a:chExt cx="1482467" cy="99395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482467" cy="993958"/>
            </a:xfrm>
            <a:custGeom>
              <a:avLst/>
              <a:gdLst/>
              <a:ahLst/>
              <a:cxnLst/>
              <a:rect r="r" b="b" t="t" l="l"/>
              <a:pathLst>
                <a:path h="993958" w="1482467">
                  <a:moveTo>
                    <a:pt x="0" y="0"/>
                  </a:moveTo>
                  <a:lnTo>
                    <a:pt x="1482467" y="0"/>
                  </a:lnTo>
                  <a:lnTo>
                    <a:pt x="1482467" y="993958"/>
                  </a:lnTo>
                  <a:lnTo>
                    <a:pt x="0" y="993958"/>
                  </a:lnTo>
                  <a:close/>
                </a:path>
              </a:pathLst>
            </a:custGeom>
            <a:blipFill>
              <a:blip r:embed="rId4"/>
              <a:stretch>
                <a:fillRect l="-11598" t="-1369" r="-8695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1918628" y="5860437"/>
            <a:ext cx="5764244" cy="3754653"/>
            <a:chOff x="0" y="0"/>
            <a:chExt cx="1525951" cy="99395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525951" cy="993958"/>
            </a:xfrm>
            <a:custGeom>
              <a:avLst/>
              <a:gdLst/>
              <a:ahLst/>
              <a:cxnLst/>
              <a:rect r="r" b="b" t="t" l="l"/>
              <a:pathLst>
                <a:path h="993958" w="1525951">
                  <a:moveTo>
                    <a:pt x="0" y="0"/>
                  </a:moveTo>
                  <a:lnTo>
                    <a:pt x="1525951" y="0"/>
                  </a:lnTo>
                  <a:lnTo>
                    <a:pt x="1525951" y="993958"/>
                  </a:lnTo>
                  <a:lnTo>
                    <a:pt x="0" y="993958"/>
                  </a:lnTo>
                  <a:close/>
                </a:path>
              </a:pathLst>
            </a:custGeom>
            <a:blipFill>
              <a:blip r:embed="rId5"/>
              <a:stretch>
                <a:fillRect l="-7643" t="0" r="-7643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7705008" y="882669"/>
            <a:ext cx="6909250" cy="4578371"/>
            <a:chOff x="0" y="0"/>
            <a:chExt cx="1206531" cy="7995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206531" cy="799500"/>
            </a:xfrm>
            <a:custGeom>
              <a:avLst/>
              <a:gdLst/>
              <a:ahLst/>
              <a:cxnLst/>
              <a:rect r="r" b="b" t="t" l="l"/>
              <a:pathLst>
                <a:path h="799500" w="1206531">
                  <a:moveTo>
                    <a:pt x="0" y="0"/>
                  </a:moveTo>
                  <a:lnTo>
                    <a:pt x="1206531" y="0"/>
                  </a:lnTo>
                  <a:lnTo>
                    <a:pt x="1206531" y="799500"/>
                  </a:lnTo>
                  <a:lnTo>
                    <a:pt x="0" y="799500"/>
                  </a:lnTo>
                  <a:close/>
                </a:path>
              </a:pathLst>
            </a:custGeom>
            <a:blipFill>
              <a:blip r:embed="rId6"/>
              <a:stretch>
                <a:fillRect l="0" t="-6591" r="0" b="-6591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550183" y="882669"/>
            <a:ext cx="6865142" cy="4549143"/>
            <a:chOff x="0" y="0"/>
            <a:chExt cx="1206531" cy="7995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206531" cy="799500"/>
            </a:xfrm>
            <a:custGeom>
              <a:avLst/>
              <a:gdLst/>
              <a:ahLst/>
              <a:cxnLst/>
              <a:rect r="r" b="b" t="t" l="l"/>
              <a:pathLst>
                <a:path h="799500" w="1206531">
                  <a:moveTo>
                    <a:pt x="0" y="0"/>
                  </a:moveTo>
                  <a:lnTo>
                    <a:pt x="1206531" y="0"/>
                  </a:lnTo>
                  <a:lnTo>
                    <a:pt x="1206531" y="799500"/>
                  </a:lnTo>
                  <a:lnTo>
                    <a:pt x="0" y="799500"/>
                  </a:lnTo>
                  <a:close/>
                </a:path>
              </a:pathLst>
            </a:custGeom>
            <a:blipFill>
              <a:blip r:embed="rId7"/>
              <a:stretch>
                <a:fillRect l="-8641" t="0" r="-8641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363145" y="7430748"/>
            <a:ext cx="5661935" cy="1590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境総合eスポーツ部のみなさんと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ボードゲームで対戦！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楽しく焼き上がりを待ちます。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4614258" y="2566038"/>
            <a:ext cx="3310597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ひとつずつ丁寧に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袋につめます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6046319" y="9258300"/>
            <a:ext cx="2425963" cy="1086034"/>
          </a:xfrm>
          <a:custGeom>
            <a:avLst/>
            <a:gdLst/>
            <a:ahLst/>
            <a:cxnLst/>
            <a:rect r="r" b="b" t="t" l="l"/>
            <a:pathLst>
              <a:path h="1086034" w="2425963">
                <a:moveTo>
                  <a:pt x="0" y="0"/>
                </a:moveTo>
                <a:lnTo>
                  <a:pt x="2425962" y="0"/>
                </a:lnTo>
                <a:lnTo>
                  <a:pt x="2425962" y="1086034"/>
                </a:lnTo>
                <a:lnTo>
                  <a:pt x="0" y="10860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-1102081" y="5598190"/>
            <a:ext cx="2204161" cy="1699208"/>
          </a:xfrm>
          <a:custGeom>
            <a:avLst/>
            <a:gdLst/>
            <a:ahLst/>
            <a:cxnLst/>
            <a:rect r="r" b="b" t="t" l="l"/>
            <a:pathLst>
              <a:path h="1699208" w="2204161">
                <a:moveTo>
                  <a:pt x="0" y="0"/>
                </a:moveTo>
                <a:lnTo>
                  <a:pt x="2204162" y="0"/>
                </a:lnTo>
                <a:lnTo>
                  <a:pt x="2204162" y="1699208"/>
                </a:lnTo>
                <a:lnTo>
                  <a:pt x="0" y="16992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70028" y="361574"/>
            <a:ext cx="17547944" cy="9563853"/>
          </a:xfrm>
          <a:custGeom>
            <a:avLst/>
            <a:gdLst/>
            <a:ahLst/>
            <a:cxnLst/>
            <a:rect r="r" b="b" t="t" l="l"/>
            <a:pathLst>
              <a:path h="9563853" w="17547944">
                <a:moveTo>
                  <a:pt x="0" y="0"/>
                </a:moveTo>
                <a:lnTo>
                  <a:pt x="17547944" y="0"/>
                </a:lnTo>
                <a:lnTo>
                  <a:pt x="17547944" y="9563852"/>
                </a:lnTo>
                <a:lnTo>
                  <a:pt x="0" y="95638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276" t="-75382" r="-3107" b="-2020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850498" y="2159255"/>
            <a:ext cx="10587005" cy="5968491"/>
            <a:chOff x="0" y="0"/>
            <a:chExt cx="2788347" cy="15719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788347" cy="1571948"/>
            </a:xfrm>
            <a:custGeom>
              <a:avLst/>
              <a:gdLst/>
              <a:ahLst/>
              <a:cxnLst/>
              <a:rect r="r" b="b" t="t" l="l"/>
              <a:pathLst>
                <a:path h="1571948" w="2788347">
                  <a:moveTo>
                    <a:pt x="0" y="0"/>
                  </a:moveTo>
                  <a:lnTo>
                    <a:pt x="2788347" y="0"/>
                  </a:lnTo>
                  <a:lnTo>
                    <a:pt x="2788347" y="1571948"/>
                  </a:lnTo>
                  <a:lnTo>
                    <a:pt x="0" y="157194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2788347" cy="16005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AutoShape 6" id="6"/>
          <p:cNvSpPr/>
          <p:nvPr/>
        </p:nvSpPr>
        <p:spPr>
          <a:xfrm flipV="true">
            <a:off x="5156525" y="4674355"/>
            <a:ext cx="7974950" cy="0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 flipV="true">
            <a:off x="5156525" y="5612645"/>
            <a:ext cx="7974950" cy="0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8" id="8"/>
          <p:cNvSpPr txBox="true"/>
          <p:nvPr/>
        </p:nvSpPr>
        <p:spPr>
          <a:xfrm rot="0">
            <a:off x="5156525" y="2774526"/>
            <a:ext cx="8135268" cy="118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b="true" sz="6999">
                <a:solidFill>
                  <a:srgbClr val="000000"/>
                </a:solidFill>
                <a:latin typeface="Noto Sans JP Heavy"/>
                <a:ea typeface="Noto Sans JP Heavy"/>
                <a:cs typeface="Noto Sans JP Heavy"/>
                <a:sym typeface="Noto Sans JP Heavy"/>
              </a:rPr>
              <a:t>冬休みミニイベント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864599" y="6259668"/>
            <a:ext cx="6558803" cy="977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2499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と　き：令和８年１月５日（月）</a:t>
            </a:r>
          </a:p>
          <a:p>
            <a:pPr algn="l">
              <a:lnSpc>
                <a:spcPts val="3999"/>
              </a:lnSpc>
            </a:pPr>
            <a:r>
              <a:rPr lang="en-US" sz="2499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ところ：境公民館　和室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156525" y="4789951"/>
            <a:ext cx="7974950" cy="587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b="true" sz="3499">
                <a:solidFill>
                  <a:srgbClr val="000000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ゆるっとかるた会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087606" y="7349297"/>
            <a:ext cx="5830365" cy="29377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2059"/>
              </a:lnSpc>
            </a:pPr>
            <a:r>
              <a:rPr lang="en-US" sz="22059" b="true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02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868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63145" y="9863163"/>
            <a:ext cx="17561710" cy="62264"/>
          </a:xfrm>
          <a:custGeom>
            <a:avLst/>
            <a:gdLst/>
            <a:ahLst/>
            <a:cxnLst/>
            <a:rect r="r" b="b" t="t" l="l"/>
            <a:pathLst>
              <a:path h="62264" w="17561710">
                <a:moveTo>
                  <a:pt x="0" y="0"/>
                </a:moveTo>
                <a:lnTo>
                  <a:pt x="17561710" y="0"/>
                </a:lnTo>
                <a:lnTo>
                  <a:pt x="17561710" y="62263"/>
                </a:lnTo>
                <a:lnTo>
                  <a:pt x="0" y="622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297" t="-11590198" r="-3107" b="-183824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63145" y="361574"/>
            <a:ext cx="17561710" cy="62264"/>
          </a:xfrm>
          <a:custGeom>
            <a:avLst/>
            <a:gdLst/>
            <a:ahLst/>
            <a:cxnLst/>
            <a:rect r="r" b="b" t="t" l="l"/>
            <a:pathLst>
              <a:path h="62264" w="17561710">
                <a:moveTo>
                  <a:pt x="0" y="0"/>
                </a:moveTo>
                <a:lnTo>
                  <a:pt x="17561710" y="0"/>
                </a:lnTo>
                <a:lnTo>
                  <a:pt x="17561710" y="62263"/>
                </a:lnTo>
                <a:lnTo>
                  <a:pt x="0" y="622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297" t="-11590198" r="-3107" b="-18382422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630343" y="791536"/>
            <a:ext cx="6933512" cy="3767838"/>
            <a:chOff x="0" y="0"/>
            <a:chExt cx="1829065" cy="99395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829065" cy="993958"/>
            </a:xfrm>
            <a:custGeom>
              <a:avLst/>
              <a:gdLst/>
              <a:ahLst/>
              <a:cxnLst/>
              <a:rect r="r" b="b" t="t" l="l"/>
              <a:pathLst>
                <a:path h="993958" w="1829065">
                  <a:moveTo>
                    <a:pt x="0" y="0"/>
                  </a:moveTo>
                  <a:lnTo>
                    <a:pt x="1829065" y="0"/>
                  </a:lnTo>
                  <a:lnTo>
                    <a:pt x="1829065" y="993958"/>
                  </a:lnTo>
                  <a:lnTo>
                    <a:pt x="0" y="993958"/>
                  </a:lnTo>
                  <a:close/>
                </a:path>
              </a:pathLst>
            </a:custGeom>
            <a:blipFill>
              <a:blip r:embed="rId4"/>
              <a:stretch>
                <a:fillRect l="0" t="-19006" r="0" b="-19006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630343" y="6465653"/>
            <a:ext cx="4688972" cy="3107118"/>
            <a:chOff x="0" y="0"/>
            <a:chExt cx="1206531" cy="7995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206531" cy="799500"/>
            </a:xfrm>
            <a:custGeom>
              <a:avLst/>
              <a:gdLst/>
              <a:ahLst/>
              <a:cxnLst/>
              <a:rect r="r" b="b" t="t" l="l"/>
              <a:pathLst>
                <a:path h="799500" w="1206531">
                  <a:moveTo>
                    <a:pt x="0" y="0"/>
                  </a:moveTo>
                  <a:lnTo>
                    <a:pt x="1206531" y="0"/>
                  </a:lnTo>
                  <a:lnTo>
                    <a:pt x="1206531" y="799500"/>
                  </a:lnTo>
                  <a:lnTo>
                    <a:pt x="0" y="799500"/>
                  </a:lnTo>
                  <a:close/>
                </a:path>
              </a:pathLst>
            </a:custGeom>
            <a:blipFill>
              <a:blip r:embed="rId5"/>
              <a:stretch>
                <a:fillRect l="-8684" t="0" r="-8684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7439104" y="5364520"/>
            <a:ext cx="4859792" cy="3220311"/>
            <a:chOff x="0" y="0"/>
            <a:chExt cx="1206531" cy="7995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206531" cy="799500"/>
            </a:xfrm>
            <a:custGeom>
              <a:avLst/>
              <a:gdLst/>
              <a:ahLst/>
              <a:cxnLst/>
              <a:rect r="r" b="b" t="t" l="l"/>
              <a:pathLst>
                <a:path h="799500" w="1206531">
                  <a:moveTo>
                    <a:pt x="0" y="0"/>
                  </a:moveTo>
                  <a:lnTo>
                    <a:pt x="1206531" y="0"/>
                  </a:lnTo>
                  <a:lnTo>
                    <a:pt x="1206531" y="799500"/>
                  </a:lnTo>
                  <a:lnTo>
                    <a:pt x="0" y="799500"/>
                  </a:lnTo>
                  <a:close/>
                </a:path>
              </a:pathLst>
            </a:custGeom>
            <a:blipFill>
              <a:blip r:embed="rId6"/>
              <a:stretch>
                <a:fillRect l="-8684" t="0" r="-8684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9869000" y="791536"/>
            <a:ext cx="7731545" cy="4201509"/>
            <a:chOff x="0" y="0"/>
            <a:chExt cx="1829065" cy="993958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829065" cy="993958"/>
            </a:xfrm>
            <a:custGeom>
              <a:avLst/>
              <a:gdLst/>
              <a:ahLst/>
              <a:cxnLst/>
              <a:rect r="r" b="b" t="t" l="l"/>
              <a:pathLst>
                <a:path h="993958" w="1829065">
                  <a:moveTo>
                    <a:pt x="0" y="0"/>
                  </a:moveTo>
                  <a:lnTo>
                    <a:pt x="1829065" y="0"/>
                  </a:lnTo>
                  <a:lnTo>
                    <a:pt x="1829065" y="993958"/>
                  </a:lnTo>
                  <a:lnTo>
                    <a:pt x="0" y="993958"/>
                  </a:lnTo>
                  <a:close/>
                </a:path>
              </a:pathLst>
            </a:custGeom>
            <a:blipFill>
              <a:blip r:embed="rId7"/>
              <a:stretch>
                <a:fillRect l="0" t="-1946" r="0" b="-1946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2664544" y="5364520"/>
            <a:ext cx="4936001" cy="3220311"/>
            <a:chOff x="0" y="0"/>
            <a:chExt cx="1206531" cy="78715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206531" cy="787156"/>
            </a:xfrm>
            <a:custGeom>
              <a:avLst/>
              <a:gdLst/>
              <a:ahLst/>
              <a:cxnLst/>
              <a:rect r="r" b="b" t="t" l="l"/>
              <a:pathLst>
                <a:path h="787156" w="1206531">
                  <a:moveTo>
                    <a:pt x="0" y="0"/>
                  </a:moveTo>
                  <a:lnTo>
                    <a:pt x="1206531" y="0"/>
                  </a:lnTo>
                  <a:lnTo>
                    <a:pt x="1206531" y="787156"/>
                  </a:lnTo>
                  <a:lnTo>
                    <a:pt x="0" y="787156"/>
                  </a:lnTo>
                  <a:close/>
                </a:path>
              </a:pathLst>
            </a:custGeom>
            <a:blipFill>
              <a:blip r:embed="rId8"/>
              <a:stretch>
                <a:fillRect l="0" t="-7478" r="0" b="-7478"/>
              </a:stretch>
            </a:blipFill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6823206" y="1365317"/>
            <a:ext cx="3259141" cy="2444355"/>
          </a:xfrm>
          <a:custGeom>
            <a:avLst/>
            <a:gdLst/>
            <a:ahLst/>
            <a:cxnLst/>
            <a:rect r="r" b="b" t="t" l="l"/>
            <a:pathLst>
              <a:path h="2444355" w="3259141">
                <a:moveTo>
                  <a:pt x="0" y="0"/>
                </a:moveTo>
                <a:lnTo>
                  <a:pt x="3259141" y="0"/>
                </a:lnTo>
                <a:lnTo>
                  <a:pt x="3259141" y="2444356"/>
                </a:lnTo>
                <a:lnTo>
                  <a:pt x="0" y="24443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3629159">
            <a:off x="7063753" y="8098363"/>
            <a:ext cx="106125" cy="185966"/>
            <a:chOff x="0" y="0"/>
            <a:chExt cx="27951" cy="48979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7951" cy="48979"/>
            </a:xfrm>
            <a:custGeom>
              <a:avLst/>
              <a:gdLst/>
              <a:ahLst/>
              <a:cxnLst/>
              <a:rect r="r" b="b" t="t" l="l"/>
              <a:pathLst>
                <a:path h="48979" w="27951">
                  <a:moveTo>
                    <a:pt x="0" y="0"/>
                  </a:moveTo>
                  <a:lnTo>
                    <a:pt x="27951" y="0"/>
                  </a:lnTo>
                  <a:lnTo>
                    <a:pt x="27951" y="48979"/>
                  </a:lnTo>
                  <a:lnTo>
                    <a:pt x="0" y="4897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95250"/>
              <a:ext cx="27951" cy="14422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999"/>
                </a:lnSpc>
              </a:pPr>
            </a:p>
          </p:txBody>
        </p:sp>
      </p:grpSp>
      <p:sp>
        <p:nvSpPr>
          <p:cNvPr name="TextBox 18" id="18"/>
          <p:cNvSpPr txBox="true"/>
          <p:nvPr/>
        </p:nvSpPr>
        <p:spPr>
          <a:xfrm rot="0">
            <a:off x="1028700" y="4684478"/>
            <a:ext cx="5692009" cy="1590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中学生のお姉さんが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百人一首クイズを出題！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あそぶ前に楽しくお勉強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9869000" y="8696325"/>
            <a:ext cx="5692009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好き名札を探してチェック！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覚えた札はどこにあるかな？</a:t>
            </a:r>
          </a:p>
        </p:txBody>
      </p:sp>
      <p:grpSp>
        <p:nvGrpSpPr>
          <p:cNvPr name="Group 20" id="20"/>
          <p:cNvGrpSpPr/>
          <p:nvPr/>
        </p:nvGrpSpPr>
        <p:grpSpPr>
          <a:xfrm rot="6852556">
            <a:off x="6324332" y="8606649"/>
            <a:ext cx="128453" cy="167563"/>
            <a:chOff x="0" y="0"/>
            <a:chExt cx="33831" cy="44132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33831" cy="44132"/>
            </a:xfrm>
            <a:custGeom>
              <a:avLst/>
              <a:gdLst/>
              <a:ahLst/>
              <a:cxnLst/>
              <a:rect r="r" b="b" t="t" l="l"/>
              <a:pathLst>
                <a:path h="44132" w="33831">
                  <a:moveTo>
                    <a:pt x="0" y="0"/>
                  </a:moveTo>
                  <a:lnTo>
                    <a:pt x="33831" y="0"/>
                  </a:lnTo>
                  <a:lnTo>
                    <a:pt x="33831" y="44132"/>
                  </a:lnTo>
                  <a:lnTo>
                    <a:pt x="0" y="4413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95250"/>
              <a:ext cx="33831" cy="13938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999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6234831">
            <a:off x="6593444" y="8799947"/>
            <a:ext cx="106125" cy="185966"/>
            <a:chOff x="0" y="0"/>
            <a:chExt cx="27951" cy="48979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27951" cy="48979"/>
            </a:xfrm>
            <a:custGeom>
              <a:avLst/>
              <a:gdLst/>
              <a:ahLst/>
              <a:cxnLst/>
              <a:rect r="r" b="b" t="t" l="l"/>
              <a:pathLst>
                <a:path h="48979" w="27951">
                  <a:moveTo>
                    <a:pt x="0" y="0"/>
                  </a:moveTo>
                  <a:lnTo>
                    <a:pt x="27951" y="0"/>
                  </a:lnTo>
                  <a:lnTo>
                    <a:pt x="27951" y="48979"/>
                  </a:lnTo>
                  <a:lnTo>
                    <a:pt x="0" y="4897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95250"/>
              <a:ext cx="27951" cy="14422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999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7596726">
            <a:off x="6773929" y="9067269"/>
            <a:ext cx="106125" cy="185966"/>
            <a:chOff x="0" y="0"/>
            <a:chExt cx="27951" cy="48979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27951" cy="48979"/>
            </a:xfrm>
            <a:custGeom>
              <a:avLst/>
              <a:gdLst/>
              <a:ahLst/>
              <a:cxnLst/>
              <a:rect r="r" b="b" t="t" l="l"/>
              <a:pathLst>
                <a:path h="48979" w="27951">
                  <a:moveTo>
                    <a:pt x="0" y="0"/>
                  </a:moveTo>
                  <a:lnTo>
                    <a:pt x="27951" y="0"/>
                  </a:lnTo>
                  <a:lnTo>
                    <a:pt x="27951" y="48979"/>
                  </a:lnTo>
                  <a:lnTo>
                    <a:pt x="0" y="4897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95250"/>
              <a:ext cx="27951" cy="14422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999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7218763">
            <a:off x="6298762" y="9017505"/>
            <a:ext cx="106125" cy="154982"/>
            <a:chOff x="0" y="0"/>
            <a:chExt cx="27951" cy="40818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27951" cy="40818"/>
            </a:xfrm>
            <a:custGeom>
              <a:avLst/>
              <a:gdLst/>
              <a:ahLst/>
              <a:cxnLst/>
              <a:rect r="r" b="b" t="t" l="l"/>
              <a:pathLst>
                <a:path h="40818" w="27951">
                  <a:moveTo>
                    <a:pt x="0" y="0"/>
                  </a:moveTo>
                  <a:lnTo>
                    <a:pt x="27951" y="0"/>
                  </a:lnTo>
                  <a:lnTo>
                    <a:pt x="27951" y="40818"/>
                  </a:lnTo>
                  <a:lnTo>
                    <a:pt x="0" y="4081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0" y="-95250"/>
              <a:ext cx="27951" cy="13606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999"/>
                </a:lnSpc>
              </a:pPr>
            </a:p>
          </p:txBody>
        </p:sp>
      </p:grpSp>
      <p:grpSp>
        <p:nvGrpSpPr>
          <p:cNvPr name="Group 32" id="32"/>
          <p:cNvGrpSpPr/>
          <p:nvPr/>
        </p:nvGrpSpPr>
        <p:grpSpPr>
          <a:xfrm rot="3629159">
            <a:off x="5966949" y="8891931"/>
            <a:ext cx="106125" cy="185966"/>
            <a:chOff x="0" y="0"/>
            <a:chExt cx="27951" cy="48979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27951" cy="48979"/>
            </a:xfrm>
            <a:custGeom>
              <a:avLst/>
              <a:gdLst/>
              <a:ahLst/>
              <a:cxnLst/>
              <a:rect r="r" b="b" t="t" l="l"/>
              <a:pathLst>
                <a:path h="48979" w="27951">
                  <a:moveTo>
                    <a:pt x="0" y="0"/>
                  </a:moveTo>
                  <a:lnTo>
                    <a:pt x="27951" y="0"/>
                  </a:lnTo>
                  <a:lnTo>
                    <a:pt x="27951" y="48979"/>
                  </a:lnTo>
                  <a:lnTo>
                    <a:pt x="0" y="4897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0" y="-95250"/>
              <a:ext cx="27951" cy="14422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999"/>
                </a:lnSpc>
              </a:pPr>
            </a:p>
          </p:txBody>
        </p:sp>
      </p:grpSp>
      <p:grpSp>
        <p:nvGrpSpPr>
          <p:cNvPr name="Group 35" id="35"/>
          <p:cNvGrpSpPr/>
          <p:nvPr/>
        </p:nvGrpSpPr>
        <p:grpSpPr>
          <a:xfrm rot="4821477">
            <a:off x="5984758" y="9212552"/>
            <a:ext cx="106125" cy="185966"/>
            <a:chOff x="0" y="0"/>
            <a:chExt cx="27951" cy="48979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27951" cy="48979"/>
            </a:xfrm>
            <a:custGeom>
              <a:avLst/>
              <a:gdLst/>
              <a:ahLst/>
              <a:cxnLst/>
              <a:rect r="r" b="b" t="t" l="l"/>
              <a:pathLst>
                <a:path h="48979" w="27951">
                  <a:moveTo>
                    <a:pt x="0" y="0"/>
                  </a:moveTo>
                  <a:lnTo>
                    <a:pt x="27951" y="0"/>
                  </a:lnTo>
                  <a:lnTo>
                    <a:pt x="27951" y="48979"/>
                  </a:lnTo>
                  <a:lnTo>
                    <a:pt x="0" y="4897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0" y="-95250"/>
              <a:ext cx="27951" cy="14422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999"/>
                </a:lnSpc>
              </a:pPr>
            </a:p>
          </p:txBody>
        </p:sp>
      </p:grpSp>
      <p:grpSp>
        <p:nvGrpSpPr>
          <p:cNvPr name="Group 38" id="38"/>
          <p:cNvGrpSpPr/>
          <p:nvPr/>
        </p:nvGrpSpPr>
        <p:grpSpPr>
          <a:xfrm rot="10069907">
            <a:off x="7796198" y="9312615"/>
            <a:ext cx="87000" cy="185966"/>
            <a:chOff x="0" y="0"/>
            <a:chExt cx="22914" cy="48979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22914" cy="48979"/>
            </a:xfrm>
            <a:custGeom>
              <a:avLst/>
              <a:gdLst/>
              <a:ahLst/>
              <a:cxnLst/>
              <a:rect r="r" b="b" t="t" l="l"/>
              <a:pathLst>
                <a:path h="48979" w="22914">
                  <a:moveTo>
                    <a:pt x="0" y="0"/>
                  </a:moveTo>
                  <a:lnTo>
                    <a:pt x="22914" y="0"/>
                  </a:lnTo>
                  <a:lnTo>
                    <a:pt x="22914" y="48979"/>
                  </a:lnTo>
                  <a:lnTo>
                    <a:pt x="0" y="4897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0" id="40"/>
            <p:cNvSpPr txBox="true"/>
            <p:nvPr/>
          </p:nvSpPr>
          <p:spPr>
            <a:xfrm>
              <a:off x="0" y="-95250"/>
              <a:ext cx="22914" cy="14422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999"/>
                </a:lnSpc>
              </a:pPr>
            </a:p>
          </p:txBody>
        </p:sp>
      </p:grpSp>
      <p:grpSp>
        <p:nvGrpSpPr>
          <p:cNvPr name="Group 41" id="41"/>
          <p:cNvGrpSpPr/>
          <p:nvPr/>
        </p:nvGrpSpPr>
        <p:grpSpPr>
          <a:xfrm rot="10069907">
            <a:off x="7828199" y="9472064"/>
            <a:ext cx="68150" cy="59168"/>
            <a:chOff x="0" y="0"/>
            <a:chExt cx="17949" cy="15583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17949" cy="15583"/>
            </a:xfrm>
            <a:custGeom>
              <a:avLst/>
              <a:gdLst/>
              <a:ahLst/>
              <a:cxnLst/>
              <a:rect r="r" b="b" t="t" l="l"/>
              <a:pathLst>
                <a:path h="15583" w="17949">
                  <a:moveTo>
                    <a:pt x="0" y="0"/>
                  </a:moveTo>
                  <a:lnTo>
                    <a:pt x="17949" y="0"/>
                  </a:lnTo>
                  <a:lnTo>
                    <a:pt x="17949" y="15583"/>
                  </a:lnTo>
                  <a:lnTo>
                    <a:pt x="0" y="1558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3" id="43"/>
            <p:cNvSpPr txBox="true"/>
            <p:nvPr/>
          </p:nvSpPr>
          <p:spPr>
            <a:xfrm>
              <a:off x="0" y="-95250"/>
              <a:ext cx="17949" cy="1108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999"/>
                </a:lnSpc>
              </a:pPr>
            </a:p>
          </p:txBody>
        </p:sp>
      </p:grpSp>
      <p:sp>
        <p:nvSpPr>
          <p:cNvPr name="Freeform 44" id="44"/>
          <p:cNvSpPr/>
          <p:nvPr/>
        </p:nvSpPr>
        <p:spPr>
          <a:xfrm flipH="false" flipV="false" rot="0">
            <a:off x="5302193" y="7520944"/>
            <a:ext cx="2837031" cy="2127773"/>
          </a:xfrm>
          <a:custGeom>
            <a:avLst/>
            <a:gdLst/>
            <a:ahLst/>
            <a:cxnLst/>
            <a:rect r="r" b="b" t="t" l="l"/>
            <a:pathLst>
              <a:path h="2127773" w="2837031">
                <a:moveTo>
                  <a:pt x="0" y="0"/>
                </a:moveTo>
                <a:lnTo>
                  <a:pt x="2837031" y="0"/>
                </a:lnTo>
                <a:lnTo>
                  <a:pt x="2837031" y="2127773"/>
                </a:lnTo>
                <a:lnTo>
                  <a:pt x="0" y="21277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DAG9ynfXdhQ</dc:identifier>
  <dcterms:modified xsi:type="dcterms:W3CDTF">2011-08-01T06:04:30Z</dcterms:modified>
  <cp:revision>1</cp:revision>
  <dc:title>冬休み子ども講座</dc:title>
</cp:coreProperties>
</file>